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4" r:id="rId2"/>
    <p:sldId id="268" r:id="rId3"/>
    <p:sldId id="266" r:id="rId4"/>
    <p:sldId id="290" r:id="rId5"/>
    <p:sldId id="289" r:id="rId6"/>
    <p:sldId id="294" r:id="rId7"/>
    <p:sldId id="291" r:id="rId8"/>
    <p:sldId id="293" r:id="rId9"/>
    <p:sldId id="296" r:id="rId10"/>
    <p:sldId id="303" r:id="rId11"/>
    <p:sldId id="304" r:id="rId12"/>
    <p:sldId id="300" r:id="rId13"/>
    <p:sldId id="305" r:id="rId14"/>
    <p:sldId id="297" r:id="rId15"/>
    <p:sldId id="324" r:id="rId16"/>
    <p:sldId id="325" r:id="rId17"/>
    <p:sldId id="326" r:id="rId18"/>
    <p:sldId id="327" r:id="rId19"/>
    <p:sldId id="328" r:id="rId20"/>
    <p:sldId id="329" r:id="rId21"/>
    <p:sldId id="330" r:id="rId22"/>
    <p:sldId id="331" r:id="rId23"/>
    <p:sldId id="332" r:id="rId24"/>
    <p:sldId id="333" r:id="rId25"/>
    <p:sldId id="334" r:id="rId26"/>
    <p:sldId id="335" r:id="rId27"/>
    <p:sldId id="336" r:id="rId28"/>
    <p:sldId id="337" r:id="rId29"/>
    <p:sldId id="338" r:id="rId30"/>
    <p:sldId id="339" r:id="rId31"/>
    <p:sldId id="340" r:id="rId32"/>
    <p:sldId id="341" r:id="rId33"/>
    <p:sldId id="308" r:id="rId34"/>
    <p:sldId id="342" r:id="rId35"/>
    <p:sldId id="343" r:id="rId36"/>
    <p:sldId id="344" r:id="rId37"/>
    <p:sldId id="345" r:id="rId38"/>
    <p:sldId id="346" r:id="rId39"/>
    <p:sldId id="347" r:id="rId40"/>
    <p:sldId id="348" r:id="rId41"/>
    <p:sldId id="349" r:id="rId42"/>
    <p:sldId id="375" r:id="rId43"/>
    <p:sldId id="298" r:id="rId44"/>
    <p:sldId id="306" r:id="rId45"/>
    <p:sldId id="307" r:id="rId46"/>
    <p:sldId id="299" r:id="rId47"/>
    <p:sldId id="355" r:id="rId48"/>
    <p:sldId id="301" r:id="rId49"/>
    <p:sldId id="315" r:id="rId50"/>
    <p:sldId id="309" r:id="rId51"/>
    <p:sldId id="372" r:id="rId52"/>
    <p:sldId id="374" r:id="rId53"/>
    <p:sldId id="369" r:id="rId54"/>
    <p:sldId id="370" r:id="rId55"/>
    <p:sldId id="371" r:id="rId56"/>
    <p:sldId id="373" r:id="rId57"/>
    <p:sldId id="376" r:id="rId58"/>
    <p:sldId id="368" r:id="rId59"/>
    <p:sldId id="310" r:id="rId60"/>
    <p:sldId id="311" r:id="rId61"/>
    <p:sldId id="313" r:id="rId62"/>
    <p:sldId id="312" r:id="rId63"/>
    <p:sldId id="323" r:id="rId64"/>
    <p:sldId id="316" r:id="rId65"/>
    <p:sldId id="350" r:id="rId66"/>
    <p:sldId id="351" r:id="rId67"/>
    <p:sldId id="352" r:id="rId68"/>
    <p:sldId id="353" r:id="rId69"/>
    <p:sldId id="354" r:id="rId70"/>
    <p:sldId id="318" r:id="rId71"/>
    <p:sldId id="314" r:id="rId72"/>
    <p:sldId id="320" r:id="rId73"/>
    <p:sldId id="321" r:id="rId74"/>
    <p:sldId id="319" r:id="rId75"/>
    <p:sldId id="377" r:id="rId76"/>
    <p:sldId id="378" r:id="rId77"/>
    <p:sldId id="380" r:id="rId78"/>
    <p:sldId id="381" r:id="rId79"/>
    <p:sldId id="302" r:id="rId80"/>
    <p:sldId id="322" r:id="rId81"/>
    <p:sldId id="256" r:id="rId82"/>
  </p:sldIdLst>
  <p:sldSz cx="12192000" cy="6858000"/>
  <p:notesSz cx="6858000" cy="9144000"/>
  <p:embeddedFontLst>
    <p:embeddedFont>
      <p:font typeface="강원교육튼튼" panose="02020603020101020101" pitchFamily="18" charset="-127"/>
      <p:regular r:id="rId83"/>
    </p:embeddedFont>
    <p:embeddedFont>
      <p:font typeface="나눔고딕" panose="020D0604000000000000" pitchFamily="50" charset="-127"/>
      <p:regular r:id="rId84"/>
      <p:bold r:id="rId85"/>
    </p:embeddedFont>
    <p:embeddedFont>
      <p:font typeface="나눔스퀘어_ac Bold" panose="020B0600000101010101" pitchFamily="50" charset="-127"/>
      <p:bold r:id="rId8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5735"/>
    <a:srgbClr val="547859"/>
    <a:srgbClr val="F2DB76"/>
    <a:srgbClr val="F1C40F"/>
    <a:srgbClr val="C3D6E4"/>
    <a:srgbClr val="CED4D4"/>
    <a:srgbClr val="EEF9FB"/>
    <a:srgbClr val="DCE1E7"/>
    <a:srgbClr val="D09F26"/>
    <a:srgbClr val="7BD7E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186" y="9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2.fntdata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1.fntdata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2.43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3.88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4.67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5.07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24575,'3'0'0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6.08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83 0 24575,'-2'0'0,"-3"0"0,-2 0 0,-2 0 0,-1 0 0,1 0 0,-1 0 0,0 0 0,0 0 0,0 0-8191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6.57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3.35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3.88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4.67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5.07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24575,'3'0'0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6.08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83 0 24575,'-2'0'0,"-3"0"0,-2 0 0,-2 0 0,-1 0 0,1 0 0,-1 0 0,0 0 0,0 0 0,0 0-8191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6.57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2.43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36:03.35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</inkml:trace>
</inkml:ink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jp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g>
</file>

<file path=ppt/media/image64.png>
</file>

<file path=ppt/media/image65.png>
</file>

<file path=ppt/media/image650.png>
</file>

<file path=ppt/media/image66.png>
</file>

<file path=ppt/media/image660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4C295E-B670-4CAA-88EE-F6C296B28E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32B6855-3634-4DD2-B602-7DAE18CDD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82008A-E114-405D-A42D-74A5A7C7B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2D95D2-74D2-4F0C-82E5-A4E40AA25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31B8AF-C771-4F00-A4AC-BC425D37A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729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11BA85-7C03-4B93-B0B5-CFDBF48C0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8940834-F05F-4A13-BC2E-4694CC90CD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62B4AA-D278-416D-BB80-B4E02B0D4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9F079B-CE41-4AC8-BC52-3B24FC97C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664962-0FA5-4207-9273-12CBCE217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FA3D9A-DCA7-4EB3-849C-1CE91B8AB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543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8E15E6-7048-48D6-87A9-97A9CD697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B170C1-1F06-44A5-AA15-5AB05496F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880111-A737-49C9-8C45-B9290793F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B3B7EF-A6CF-4786-A279-9B8E40048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F581CA-B8A7-4F67-BFF9-F48E2D7D2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102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8BECCEB-1DBE-4D22-A1A9-90498CC560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84D50E-EAF2-4018-9C8D-2017B6546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2BB6A8-26E3-4DEC-88A0-6D0DCE512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78DDD9-B168-4B1F-B697-35D3AFC07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EB5425-91D0-43ED-B3DC-C1214C3A8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398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F76E18-6D2C-4D88-8B93-3DF6FDC1C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36BC85-E884-4BA7-85B7-34F7C6A39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234B95-411D-4465-9A98-3485BD9EE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B2C96A-1BAF-437D-89F5-1F198C9E3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7EBD1C-D55F-485F-ABAB-613AD178A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542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7B82CA-AE4F-4C67-8020-9CE1E0AA9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F91D5E-3E5E-42BF-B89E-68B287061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CE6F01-2092-40B2-9CD5-4D0BC659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1FD622-C461-4A81-8B15-80BDB9CF4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BA5AC7-01E0-47C7-9D65-77658FD4D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510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545D86-E868-48B1-B0AE-2737C0AC0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CC7749-F128-40A3-B0B4-138EDF6168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69370E-0E1B-4605-B7ED-B5CA7CCE68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A91B86-7C54-4607-A459-5193C163D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D8E61B-DE06-4794-A9DF-FBAD529A1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7C8660-1836-4DE9-91C8-E75F57156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9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1AAD6-8FB9-4980-8BCC-FEB56542D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08A077-77DD-4B39-ACCD-669CE69A38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0AD570-90E9-4FF9-8F02-CD8CA38CF2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EC34542-CD07-4724-A095-91F2667FF4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62F2A50-41F3-449F-BE98-E46D35A3AA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37F6917-0718-43E0-81DE-7C6034C5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F633C9-2537-41C3-8F29-86105E115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D2C19D7-01A4-424C-B1A7-D1771FEE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082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1122E7-6A73-4FD5-9D0D-CF096C80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7EF32E-65B4-4F7E-B794-B0E3361CB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D27072-2EE4-4982-BC12-B3C99995A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9C136C0-04E5-4440-9F17-C165DFFCC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495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98214A-1528-4DEC-8CD0-84D004674FC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D2B650-9861-41FB-985A-39811366D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9ECAE4-0636-42C1-9200-64F75DAE5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F96E74-2AA9-45B0-AE52-CE07A9477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593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98214A-1528-4DEC-8CD0-84D004674FC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D2B650-9861-41FB-985A-39811366D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9ECAE4-0636-42C1-9200-64F75DAE5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F96E74-2AA9-45B0-AE52-CE07A9477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996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FC97FC-BA94-49E8-9C51-DF3E760C8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772FB9-A451-41C1-9D8F-2AEF08A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58D5BC-A3B2-484E-8FCA-239820237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F83BEB-C7C5-4188-92EF-1DD76AB22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AA593F-B035-40F7-BD64-BFDD199CF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E67918-420E-4D5A-BCF5-135A3392B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365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D214DA0-82F0-4591-AA1F-21868471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6890F5-60CC-4D01-9A4F-10BCAFAC5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EDCDFC-82B3-4CE7-BDE0-7186E73050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07B50-303A-45D8-94F6-CEDF897AD376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EA6619-E016-4EAE-AFBC-2BDEF8127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98ADD8-EBE9-4B13-9F9D-6C6E40E743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9DC70-932D-47E7-B239-F93022956E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191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harmless-patio-fe8.notion.site/ARToN-6b34bf3422d541c5aaa228600b7bb4a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3" Type="http://schemas.openxmlformats.org/officeDocument/2006/relationships/image" Target="../media/image63.pn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12" Type="http://schemas.openxmlformats.org/officeDocument/2006/relationships/image" Target="../media/image6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11" Type="http://schemas.openxmlformats.org/officeDocument/2006/relationships/image" Target="../media/image61.png"/><Relationship Id="rId5" Type="http://schemas.openxmlformats.org/officeDocument/2006/relationships/image" Target="../media/image55.png"/><Relationship Id="rId10" Type="http://schemas.openxmlformats.org/officeDocument/2006/relationships/image" Target="../media/image60.png"/><Relationship Id="rId4" Type="http://schemas.openxmlformats.org/officeDocument/2006/relationships/image" Target="../media/image54.png"/><Relationship Id="rId9" Type="http://schemas.openxmlformats.org/officeDocument/2006/relationships/image" Target="../media/image59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8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0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6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7" Type="http://schemas.openxmlformats.org/officeDocument/2006/relationships/image" Target="../media/image9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7" Type="http://schemas.openxmlformats.org/officeDocument/2006/relationships/image" Target="../media/image10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3.png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7" Type="http://schemas.openxmlformats.org/officeDocument/2006/relationships/image" Target="../media/image1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9.png"/><Relationship Id="rId5" Type="http://schemas.openxmlformats.org/officeDocument/2006/relationships/image" Target="../media/image108.png"/><Relationship Id="rId4" Type="http://schemas.openxmlformats.org/officeDocument/2006/relationships/image" Target="../media/image107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4.png"/><Relationship Id="rId5" Type="http://schemas.openxmlformats.org/officeDocument/2006/relationships/image" Target="../media/image113.png"/><Relationship Id="rId4" Type="http://schemas.openxmlformats.org/officeDocument/2006/relationships/image" Target="../media/image112.png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660.png"/><Relationship Id="rId18" Type="http://schemas.openxmlformats.org/officeDocument/2006/relationships/image" Target="../media/image120.png"/><Relationship Id="rId3" Type="http://schemas.openxmlformats.org/officeDocument/2006/relationships/image" Target="../media/image115.png"/><Relationship Id="rId7" Type="http://schemas.openxmlformats.org/officeDocument/2006/relationships/customXml" Target="../ink/ink2.xml"/><Relationship Id="rId12" Type="http://schemas.openxmlformats.org/officeDocument/2006/relationships/customXml" Target="../ink/ink6.xml"/><Relationship Id="rId17" Type="http://schemas.openxmlformats.org/officeDocument/2006/relationships/image" Target="../media/image119.png"/><Relationship Id="rId2" Type="http://schemas.openxmlformats.org/officeDocument/2006/relationships/image" Target="../media/image1.png"/><Relationship Id="rId16" Type="http://schemas.openxmlformats.org/officeDocument/2006/relationships/image" Target="../media/image1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11" Type="http://schemas.openxmlformats.org/officeDocument/2006/relationships/image" Target="../media/image650.png"/><Relationship Id="rId5" Type="http://schemas.openxmlformats.org/officeDocument/2006/relationships/customXml" Target="../ink/ink1.xml"/><Relationship Id="rId15" Type="http://schemas.openxmlformats.org/officeDocument/2006/relationships/image" Target="../media/image117.png"/><Relationship Id="rId10" Type="http://schemas.openxmlformats.org/officeDocument/2006/relationships/customXml" Target="../ink/ink5.xml"/><Relationship Id="rId19" Type="http://schemas.openxmlformats.org/officeDocument/2006/relationships/image" Target="../media/image121.png"/><Relationship Id="rId4" Type="http://schemas.openxmlformats.org/officeDocument/2006/relationships/image" Target="../media/image116.png"/><Relationship Id="rId9" Type="http://schemas.openxmlformats.org/officeDocument/2006/relationships/customXml" Target="../ink/ink4.xml"/><Relationship Id="rId14" Type="http://schemas.openxmlformats.org/officeDocument/2006/relationships/customXml" Target="../ink/ink7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.xml"/><Relationship Id="rId13" Type="http://schemas.openxmlformats.org/officeDocument/2006/relationships/image" Target="../media/image122.png"/><Relationship Id="rId3" Type="http://schemas.openxmlformats.org/officeDocument/2006/relationships/customXml" Target="../ink/ink8.xml"/><Relationship Id="rId7" Type="http://schemas.openxmlformats.org/officeDocument/2006/relationships/customXml" Target="../ink/ink11.xml"/><Relationship Id="rId12" Type="http://schemas.openxmlformats.org/officeDocument/2006/relationships/customXml" Target="../ink/ink1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.xml"/><Relationship Id="rId11" Type="http://schemas.openxmlformats.org/officeDocument/2006/relationships/image" Target="../media/image660.png"/><Relationship Id="rId5" Type="http://schemas.openxmlformats.org/officeDocument/2006/relationships/customXml" Target="../ink/ink9.xml"/><Relationship Id="rId15" Type="http://schemas.openxmlformats.org/officeDocument/2006/relationships/image" Target="../media/image124.png"/><Relationship Id="rId10" Type="http://schemas.openxmlformats.org/officeDocument/2006/relationships/customXml" Target="../ink/ink13.xml"/><Relationship Id="rId4" Type="http://schemas.openxmlformats.org/officeDocument/2006/relationships/image" Target="../media/image64.png"/><Relationship Id="rId9" Type="http://schemas.openxmlformats.org/officeDocument/2006/relationships/image" Target="../media/image650.png"/><Relationship Id="rId14" Type="http://schemas.openxmlformats.org/officeDocument/2006/relationships/image" Target="../media/image123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7.png"/><Relationship Id="rId4" Type="http://schemas.openxmlformats.org/officeDocument/2006/relationships/image" Target="../media/image1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6.png"/><Relationship Id="rId5" Type="http://schemas.openxmlformats.org/officeDocument/2006/relationships/image" Target="../media/image135.png"/><Relationship Id="rId4" Type="http://schemas.openxmlformats.org/officeDocument/2006/relationships/image" Target="../media/image134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7" Type="http://schemas.openxmlformats.org/officeDocument/2006/relationships/image" Target="../media/image1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0.png"/><Relationship Id="rId5" Type="http://schemas.openxmlformats.org/officeDocument/2006/relationships/image" Target="../media/image139.png"/><Relationship Id="rId4" Type="http://schemas.openxmlformats.org/officeDocument/2006/relationships/image" Target="../media/image138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3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5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2" y="-208655"/>
            <a:ext cx="12525438" cy="8433921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A8152C7-2C25-4215-823D-1E2F322755EA}"/>
              </a:ext>
            </a:extLst>
          </p:cNvPr>
          <p:cNvGrpSpPr/>
          <p:nvPr/>
        </p:nvGrpSpPr>
        <p:grpSpPr>
          <a:xfrm>
            <a:off x="-55232" y="2056461"/>
            <a:ext cx="8051800" cy="3187700"/>
            <a:chOff x="1661015" y="4076700"/>
            <a:chExt cx="8051800" cy="31877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8909C2A-DBDF-4600-83C4-7914F2628EC3}"/>
                </a:ext>
              </a:extLst>
            </p:cNvPr>
            <p:cNvSpPr/>
            <p:nvPr/>
          </p:nvSpPr>
          <p:spPr>
            <a:xfrm>
              <a:off x="1661015" y="4427160"/>
              <a:ext cx="8051800" cy="24765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강원교육튼튼" panose="02020603020101020101" pitchFamily="18" charset="-127"/>
                <a:ea typeface="강원교육튼튼" panose="02020603020101020101" pitchFamily="18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1014670-0CD6-4338-B79E-3A793F0C29E1}"/>
                </a:ext>
              </a:extLst>
            </p:cNvPr>
            <p:cNvSpPr txBox="1"/>
            <p:nvPr/>
          </p:nvSpPr>
          <p:spPr>
            <a:xfrm>
              <a:off x="2552700" y="4076700"/>
              <a:ext cx="460036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400" b="1" dirty="0">
                  <a:solidFill>
                    <a:schemeClr val="bg1"/>
                  </a:solidFill>
                  <a:latin typeface="강원교육튼튼" panose="02020603020101020101" pitchFamily="18" charset="-127"/>
                  <a:ea typeface="강원교육튼튼" panose="02020603020101020101" pitchFamily="18" charset="-127"/>
                </a:rPr>
                <a:t>ARTON</a:t>
              </a:r>
              <a:endParaRPr lang="ko-KR" altLang="en-US" sz="9400" b="1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4699406-A0FE-455B-BBF6-A913CC44F747}"/>
                </a:ext>
              </a:extLst>
            </p:cNvPr>
            <p:cNvSpPr txBox="1"/>
            <p:nvPr/>
          </p:nvSpPr>
          <p:spPr>
            <a:xfrm>
              <a:off x="2552700" y="4880580"/>
              <a:ext cx="460036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400" b="1" dirty="0">
                  <a:solidFill>
                    <a:schemeClr val="accent2"/>
                  </a:solidFill>
                  <a:latin typeface="강원교육튼튼" panose="02020603020101020101" pitchFamily="18" charset="-127"/>
                  <a:ea typeface="강원교육튼튼" panose="02020603020101020101" pitchFamily="18" charset="-127"/>
                </a:rPr>
                <a:t>ARTON</a:t>
              </a:r>
              <a:endParaRPr lang="ko-KR" altLang="en-US" sz="9400" b="1" dirty="0">
                <a:solidFill>
                  <a:schemeClr val="accent2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648122-E834-40B8-8D07-55F39922FF40}"/>
                </a:ext>
              </a:extLst>
            </p:cNvPr>
            <p:cNvSpPr txBox="1"/>
            <p:nvPr/>
          </p:nvSpPr>
          <p:spPr>
            <a:xfrm>
              <a:off x="2552700" y="5694740"/>
              <a:ext cx="4600362" cy="156966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9400" b="1" dirty="0">
                  <a:solidFill>
                    <a:schemeClr val="accent4"/>
                  </a:solidFill>
                  <a:latin typeface="강원교육튼튼" panose="02020603020101020101" pitchFamily="18" charset="-127"/>
                  <a:ea typeface="강원교육튼튼" panose="02020603020101020101" pitchFamily="18" charset="-127"/>
                </a:rPr>
                <a:t>ARTON</a:t>
              </a:r>
              <a:endParaRPr lang="ko-KR" altLang="en-US" sz="9400" b="1" dirty="0">
                <a:solidFill>
                  <a:schemeClr val="accent4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12A5054-0DE1-D0B3-559F-6AE27523D62C}"/>
              </a:ext>
            </a:extLst>
          </p:cNvPr>
          <p:cNvSpPr txBox="1"/>
          <p:nvPr/>
        </p:nvSpPr>
        <p:spPr>
          <a:xfrm>
            <a:off x="7799760" y="6031773"/>
            <a:ext cx="5238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최세현 이경미 박소연 김혜민 이철호</a:t>
            </a:r>
          </a:p>
        </p:txBody>
      </p:sp>
    </p:spTree>
    <p:extLst>
      <p:ext uri="{BB962C8B-B14F-4D97-AF65-F5344CB8AC3E}">
        <p14:creationId xmlns:p14="http://schemas.microsoft.com/office/powerpoint/2010/main" val="140920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90396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요구사항 분석 ①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 </a:t>
            </a:r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유스케이스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다이어그램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1E88EB-DFC6-10CA-34FB-5A28D90BC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8244" y="1205101"/>
            <a:ext cx="5450939" cy="501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1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76931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요구사항 분석 ②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요구사항 명세서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F22F90-2AEA-74F3-D84A-4F02E5FCA266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55E8B76-2822-C705-D430-8B8FF29EF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1704" y="1044025"/>
            <a:ext cx="6272980" cy="5482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CE61F0-37E3-4CCB-BB6A-687C68447D6E}"/>
              </a:ext>
            </a:extLst>
          </p:cNvPr>
          <p:cNvSpPr txBox="1"/>
          <p:nvPr/>
        </p:nvSpPr>
        <p:spPr>
          <a:xfrm>
            <a:off x="713676" y="2410212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Part 4</a:t>
            </a:r>
            <a:endParaRPr lang="ko-KR" altLang="en-US" sz="66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1468517" y="3438015"/>
            <a:ext cx="406874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ER </a:t>
            </a:r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다이어그램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34535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091F474D-BE26-9302-77D4-C9FEF1DF9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515" y="2775"/>
            <a:ext cx="4907485" cy="687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9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32928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ER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다이어그램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547859"/>
                </a:solidFill>
              </a:rPr>
              <a:t>의문임</a:t>
            </a:r>
            <a:r>
              <a:rPr lang="en-US" altLang="ko-KR" dirty="0">
                <a:solidFill>
                  <a:srgbClr val="547859"/>
                </a:solidFill>
              </a:rPr>
              <a:t>…</a:t>
            </a:r>
            <a:endParaRPr lang="ko-KR" altLang="en-US" dirty="0">
              <a:solidFill>
                <a:srgbClr val="547859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AE3C7F3-B080-14C0-D1AF-56384D8AF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691" y="1393676"/>
            <a:ext cx="5715186" cy="374982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73DBB96-B42D-826E-6E79-D2CBE3DA67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527" y="1796837"/>
            <a:ext cx="5843399" cy="332105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ADFD249-7BE5-3828-157C-B3655F130625}"/>
              </a:ext>
            </a:extLst>
          </p:cNvPr>
          <p:cNvSpPr/>
          <p:nvPr/>
        </p:nvSpPr>
        <p:spPr>
          <a:xfrm>
            <a:off x="6591044" y="2104963"/>
            <a:ext cx="2632735" cy="1092370"/>
          </a:xfrm>
          <a:prstGeom prst="rect">
            <a:avLst/>
          </a:prstGeom>
          <a:noFill/>
          <a:ln w="3810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A58EA1C6-77E3-7C1C-5648-9A55B98794A7}"/>
              </a:ext>
            </a:extLst>
          </p:cNvPr>
          <p:cNvSpPr/>
          <p:nvPr/>
        </p:nvSpPr>
        <p:spPr>
          <a:xfrm>
            <a:off x="7249537" y="1771224"/>
            <a:ext cx="1157243" cy="260381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main</a:t>
            </a:r>
            <a:endParaRPr lang="ko-KR" altLang="en-US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061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CE61F0-37E3-4CCB-BB6A-687C68447D6E}"/>
              </a:ext>
            </a:extLst>
          </p:cNvPr>
          <p:cNvSpPr txBox="1"/>
          <p:nvPr/>
        </p:nvSpPr>
        <p:spPr>
          <a:xfrm>
            <a:off x="713676" y="2410212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Part 5</a:t>
            </a:r>
            <a:endParaRPr lang="ko-KR" altLang="en-US" sz="66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2243132" y="3519965"/>
            <a:ext cx="301556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</a:t>
            </a:r>
            <a:endParaRPr lang="ko-KR" altLang="en-US" sz="50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34535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47B9664-ECFC-074D-B248-2B345E047F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398" y="0"/>
            <a:ext cx="4978602" cy="697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22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2808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회원가입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95A62D-B460-73C7-E123-84D23108D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737" y="870559"/>
            <a:ext cx="8153452" cy="55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69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71929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회원가입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(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약관동의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DE03C9-228C-7A5B-8876-C378DB6A8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1855" y="870559"/>
            <a:ext cx="8647713" cy="55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8128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로그인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0A0DC9-8AAE-79FD-D29D-86F9FD1FA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388" y="870559"/>
            <a:ext cx="10395918" cy="55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35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791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– </a:t>
            </a:r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(1)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CF3D82E-589F-BC2F-0C15-C5ABB0270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57" y="868511"/>
            <a:ext cx="11258928" cy="554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1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(2)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CAADA37-90FB-DB2D-9383-CF7C007A0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35" y="871182"/>
            <a:ext cx="11007154" cy="554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0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4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377EC0C-CBB5-4FB9-8CE4-32861A4341A0}"/>
              </a:ext>
            </a:extLst>
          </p:cNvPr>
          <p:cNvCxnSpPr/>
          <p:nvPr/>
        </p:nvCxnSpPr>
        <p:spPr>
          <a:xfrm>
            <a:off x="596900" y="1244600"/>
            <a:ext cx="7023100" cy="0"/>
          </a:xfrm>
          <a:prstGeom prst="line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1C9D114-0E6A-43C3-B8C3-89C97823C4A8}"/>
              </a:ext>
            </a:extLst>
          </p:cNvPr>
          <p:cNvSpPr txBox="1"/>
          <p:nvPr/>
        </p:nvSpPr>
        <p:spPr>
          <a:xfrm>
            <a:off x="2110487" y="677786"/>
            <a:ext cx="423269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400" b="1" dirty="0">
                <a:solidFill>
                  <a:schemeClr val="accent2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a table of contents</a:t>
            </a:r>
            <a:endParaRPr lang="ko-KR" altLang="en-US" sz="3400" b="1" dirty="0">
              <a:solidFill>
                <a:schemeClr val="accent2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D3F0DF-AB33-4B4B-BBB9-57B8E86AB91C}"/>
              </a:ext>
            </a:extLst>
          </p:cNvPr>
          <p:cNvSpPr txBox="1"/>
          <p:nvPr/>
        </p:nvSpPr>
        <p:spPr>
          <a:xfrm>
            <a:off x="572427" y="304564"/>
            <a:ext cx="15840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rgbClr val="547859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05B0FA-808E-46B9-AE3D-F6403E433622}"/>
              </a:ext>
            </a:extLst>
          </p:cNvPr>
          <p:cNvSpPr txBox="1"/>
          <p:nvPr/>
        </p:nvSpPr>
        <p:spPr>
          <a:xfrm>
            <a:off x="681239" y="1421696"/>
            <a:ext cx="6351704" cy="5795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 </a:t>
            </a:r>
            <a:r>
              <a:rPr lang="ko-KR" altLang="en-US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기획의도</a:t>
            </a:r>
          </a:p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2.  </a:t>
            </a:r>
            <a:r>
              <a:rPr lang="ko-KR" altLang="en-US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유사 사이트 분석</a:t>
            </a:r>
          </a:p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3.  </a:t>
            </a:r>
            <a:r>
              <a:rPr lang="ko-KR" altLang="en-US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요구사항분석</a:t>
            </a:r>
          </a:p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4.  ER</a:t>
            </a:r>
            <a:r>
              <a:rPr lang="ko-KR" altLang="en-US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다이어그램</a:t>
            </a:r>
            <a:endParaRPr lang="en-US" altLang="ko-KR" sz="2500" b="1" dirty="0">
              <a:solidFill>
                <a:schemeClr val="accent2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5.  </a:t>
            </a:r>
            <a:r>
              <a:rPr lang="ko-KR" altLang="en-US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스토리보드 </a:t>
            </a:r>
          </a:p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6.  </a:t>
            </a:r>
            <a:r>
              <a:rPr lang="ko-KR" altLang="en-US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역할분담 </a:t>
            </a: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 </a:t>
            </a:r>
            <a:r>
              <a:rPr lang="ko-KR" altLang="en-US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일정관리</a:t>
            </a:r>
            <a:endParaRPr lang="en-US" altLang="ko-KR" sz="2500" b="1" dirty="0">
              <a:solidFill>
                <a:schemeClr val="accent2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7.  </a:t>
            </a:r>
            <a:r>
              <a:rPr lang="ko-KR" altLang="en-US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개발환경</a:t>
            </a:r>
          </a:p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8.  </a:t>
            </a:r>
            <a:r>
              <a:rPr lang="ko-KR" altLang="en-US" sz="2500" b="1" dirty="0" err="1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기능시연</a:t>
            </a:r>
            <a:endParaRPr lang="ko-KR" altLang="en-US" sz="2500" b="1" dirty="0">
              <a:solidFill>
                <a:schemeClr val="accent2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9.  </a:t>
            </a:r>
            <a:r>
              <a:rPr lang="ko-KR" altLang="en-US" sz="2500" b="1" dirty="0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소감</a:t>
            </a:r>
          </a:p>
          <a:p>
            <a:pPr>
              <a:lnSpc>
                <a:spcPct val="150000"/>
              </a:lnSpc>
            </a:pPr>
            <a:endParaRPr lang="ko-KR" altLang="en-US" sz="2500" b="1" spc="-300" dirty="0">
              <a:solidFill>
                <a:schemeClr val="accent2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E14E5E-278B-C19E-EB55-F63C52E4E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1425" y="0"/>
            <a:ext cx="46005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75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(3)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B8B892-F523-5E52-4883-5E95381DC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15" y="869449"/>
            <a:ext cx="11530361" cy="554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38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(4)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9F63442-706C-4718-B12C-46D6BB17B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40" y="870559"/>
            <a:ext cx="11538110" cy="554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36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(5)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B50C0C3-E070-A98F-821F-C220E8985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43" y="873370"/>
            <a:ext cx="10759113" cy="553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0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(6)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60354"/>
            <a:ext cx="11530361" cy="55523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5F0060-05D5-031E-C38D-ACBFC492D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866" y="860354"/>
            <a:ext cx="10279603" cy="5541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95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(7)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21616D-6622-CBFC-1B5D-594B1532A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15" y="1150841"/>
            <a:ext cx="11444356" cy="48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9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(8)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93F9B0-8F44-351B-7366-8CC1F739D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88" y="1859409"/>
            <a:ext cx="11269014" cy="3226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61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7300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카테고리별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(1)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FB88A3B-C99A-4B90-C479-BED9CDD6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51" y="870559"/>
            <a:ext cx="11044487" cy="554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64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74366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카테고리별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(2)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128D7C9-DF23-25D4-9A8F-476F54B3D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5762" y="870898"/>
            <a:ext cx="9483449" cy="554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80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74366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카테고리별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(3)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DC7B9CB-1636-20A9-CDA7-AA818AF18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75" y="870559"/>
            <a:ext cx="11084310" cy="554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74366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카테고리별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(4)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48DF26C-7134-6F87-0EB3-9F0E0C7B8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790" y="870559"/>
            <a:ext cx="9502563" cy="55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274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CE61F0-37E3-4CCB-BB6A-687C68447D6E}"/>
              </a:ext>
            </a:extLst>
          </p:cNvPr>
          <p:cNvSpPr txBox="1"/>
          <p:nvPr/>
        </p:nvSpPr>
        <p:spPr>
          <a:xfrm>
            <a:off x="713676" y="2410212"/>
            <a:ext cx="243528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Part 1</a:t>
            </a:r>
            <a:endParaRPr lang="ko-KR" altLang="en-US" sz="66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2112892" y="3561732"/>
            <a:ext cx="242566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기획의도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34535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24217DC-66F3-35EE-5D4C-0FA51C6FA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683" y="-60092"/>
            <a:ext cx="5079318" cy="711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5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7649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상품상세페이지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(1)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E406973-FFA5-E85E-CDE1-BEF7206BC4C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762" y="870559"/>
            <a:ext cx="8867450" cy="55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7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901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상품상세페이지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(2)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44696B5-43DF-DEAF-5BD9-9137A2C5A21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17" y="870559"/>
            <a:ext cx="11071536" cy="5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901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상품상세페이지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(3)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B5BCE74-08B7-C3FA-76F9-1B4F66B63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977" y="870559"/>
            <a:ext cx="9242045" cy="55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520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901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상품상세페이지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(4)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FA8F914-4DE9-849D-5462-57BFCB002D6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036" y="880627"/>
            <a:ext cx="7945352" cy="552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949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901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상품상세페이지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(5)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B4893DF-C282-7460-EEF8-5940E2F3CC6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801" y="870559"/>
            <a:ext cx="8927675" cy="552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55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랭킹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(1)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931190A-1AB0-303A-ADF1-B6B8B7D5C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888" y="870559"/>
            <a:ext cx="11062223" cy="554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9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0644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랭킹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(2)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113A2C4-4217-6B07-95D4-95D09C98B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744" y="870559"/>
            <a:ext cx="11096511" cy="552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74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0644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랭킹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(3)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4B53DD0-A388-3073-184A-9F353EB42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76" y="870559"/>
            <a:ext cx="10950072" cy="55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마이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(1)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5F7975-6808-4984-F96F-FDEB0E55D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300" y="882677"/>
            <a:ext cx="9044373" cy="553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2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0644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마이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(2)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416C5B-00D5-81C8-F79A-675210B08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137" y="870559"/>
            <a:ext cx="10817726" cy="55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0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9125B0-5331-7490-331D-2B4369C509DE}"/>
              </a:ext>
            </a:extLst>
          </p:cNvPr>
          <p:cNvSpPr txBox="1"/>
          <p:nvPr/>
        </p:nvSpPr>
        <p:spPr>
          <a:xfrm>
            <a:off x="1698880" y="1275469"/>
            <a:ext cx="9017213" cy="286232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0" b="1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[</a:t>
            </a:r>
            <a:r>
              <a:rPr lang="en-US" altLang="ko-KR" sz="18000" b="1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15000" b="1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ART</a:t>
            </a:r>
            <a:r>
              <a:rPr lang="en-US" altLang="ko-KR" sz="15000" b="1" dirty="0" err="1">
                <a:solidFill>
                  <a:srgbClr val="F2DB7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oN</a:t>
            </a:r>
            <a:r>
              <a:rPr lang="en-US" altLang="ko-KR" sz="18000" b="1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16000" b="1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]</a:t>
            </a:r>
            <a:endParaRPr lang="ko-KR" altLang="en-US" sz="16000" b="1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3940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기획의도 ①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ARTON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의 의미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3E2041-F0BC-689B-2334-C35DECBB376D}"/>
              </a:ext>
            </a:extLst>
          </p:cNvPr>
          <p:cNvSpPr txBox="1"/>
          <p:nvPr/>
        </p:nvSpPr>
        <p:spPr>
          <a:xfrm>
            <a:off x="1366857" y="4563809"/>
            <a:ext cx="10317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각종 예술 관련 티켓을 판매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=&gt; </a:t>
            </a:r>
            <a:r>
              <a:rPr lang="en-US" altLang="ko-KR" sz="4000" dirty="0">
                <a:solidFill>
                  <a:srgbClr val="F2DB7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ON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!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한다는 의미 </a:t>
            </a:r>
          </a:p>
        </p:txBody>
      </p:sp>
    </p:spTree>
    <p:extLst>
      <p:ext uri="{BB962C8B-B14F-4D97-AF65-F5344CB8AC3E}">
        <p14:creationId xmlns:p14="http://schemas.microsoft.com/office/powerpoint/2010/main" val="242711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0644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마이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(3)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A145EF7-1D09-4113-4A53-1AFDA4432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225" y="870559"/>
            <a:ext cx="10240133" cy="553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7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75536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회원정보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수정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30819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83A2D9-2843-735A-75C5-73F1B0B74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392" y="870559"/>
            <a:ext cx="5799511" cy="552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6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367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스토리보드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검색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30819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393A2E-E968-EB7F-30D1-378104B93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848" y="931023"/>
            <a:ext cx="6440742" cy="542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13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CE61F0-37E3-4CCB-BB6A-687C68447D6E}"/>
              </a:ext>
            </a:extLst>
          </p:cNvPr>
          <p:cNvSpPr txBox="1"/>
          <p:nvPr/>
        </p:nvSpPr>
        <p:spPr>
          <a:xfrm>
            <a:off x="713676" y="2410212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Part 6</a:t>
            </a:r>
            <a:endParaRPr lang="ko-KR" altLang="en-US" sz="66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925393" y="3473715"/>
            <a:ext cx="483978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5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역할분담</a:t>
            </a:r>
            <a:r>
              <a:rPr lang="en-US" altLang="ko-KR" sz="45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/ </a:t>
            </a:r>
            <a:r>
              <a:rPr lang="ko-KR" altLang="en-US" sz="45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일정관리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34535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558ECE0-B403-0471-0671-20151FDE1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336" y="4109"/>
            <a:ext cx="4956580" cy="693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3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496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20265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역할분담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endParaRPr lang="ko-KR" altLang="en-US" dirty="0">
              <a:solidFill>
                <a:srgbClr val="547859"/>
              </a:solidFill>
            </a:endParaRPr>
          </a:p>
        </p:txBody>
      </p:sp>
      <p:pic>
        <p:nvPicPr>
          <p:cNvPr id="5" name="그림 4" descr="실내이(가) 표시된 사진&#10;&#10;자동 생성된 설명">
            <a:extLst>
              <a:ext uri="{FF2B5EF4-FFF2-40B4-BE49-F238E27FC236}">
                <a16:creationId xmlns:a16="http://schemas.microsoft.com/office/drawing/2014/main" id="{15EE9D1C-CA60-4302-8AA1-C2C4E3659E1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52688" y="1809576"/>
            <a:ext cx="1227383" cy="1256959"/>
          </a:xfrm>
          <a:prstGeom prst="rect">
            <a:avLst/>
          </a:prstGeom>
        </p:spPr>
      </p:pic>
      <p:pic>
        <p:nvPicPr>
          <p:cNvPr id="7" name="그림 6" descr="실내이(가) 표시된 사진&#10;&#10;자동 생성된 설명">
            <a:extLst>
              <a:ext uri="{FF2B5EF4-FFF2-40B4-BE49-F238E27FC236}">
                <a16:creationId xmlns:a16="http://schemas.microsoft.com/office/drawing/2014/main" id="{736B2805-E32F-D1A6-998C-8EBC38CF95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2379" y="1791977"/>
            <a:ext cx="1227383" cy="1195912"/>
          </a:xfrm>
          <a:prstGeom prst="rect">
            <a:avLst/>
          </a:prstGeom>
        </p:spPr>
      </p:pic>
      <p:pic>
        <p:nvPicPr>
          <p:cNvPr id="11" name="그림 10" descr="실내이(가) 표시된 사진&#10;&#10;자동 생성된 설명">
            <a:extLst>
              <a:ext uri="{FF2B5EF4-FFF2-40B4-BE49-F238E27FC236}">
                <a16:creationId xmlns:a16="http://schemas.microsoft.com/office/drawing/2014/main" id="{EE47634E-673F-0E46-46D1-B0496F804E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56083" y="1851028"/>
            <a:ext cx="1039706" cy="1256959"/>
          </a:xfrm>
          <a:prstGeom prst="rect">
            <a:avLst/>
          </a:prstGeom>
        </p:spPr>
      </p:pic>
      <p:pic>
        <p:nvPicPr>
          <p:cNvPr id="14" name="그림 13" descr="실내이(가) 표시된 사진&#10;&#10;자동 생성된 설명">
            <a:extLst>
              <a:ext uri="{FF2B5EF4-FFF2-40B4-BE49-F238E27FC236}">
                <a16:creationId xmlns:a16="http://schemas.microsoft.com/office/drawing/2014/main" id="{80B39D14-8533-4A27-515A-F9B7C96BC85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24955" y="1713920"/>
            <a:ext cx="1265991" cy="1605683"/>
          </a:xfrm>
          <a:prstGeom prst="rect">
            <a:avLst/>
          </a:prstGeom>
        </p:spPr>
      </p:pic>
      <p:pic>
        <p:nvPicPr>
          <p:cNvPr id="16" name="그림 15" descr="실내이(가) 표시된 사진&#10;&#10;자동 생성된 설명">
            <a:extLst>
              <a:ext uri="{FF2B5EF4-FFF2-40B4-BE49-F238E27FC236}">
                <a16:creationId xmlns:a16="http://schemas.microsoft.com/office/drawing/2014/main" id="{014D80ED-E4FD-46E9-C4D5-C10A73364C6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6216" y="1920854"/>
            <a:ext cx="1282615" cy="1144607"/>
          </a:xfrm>
          <a:prstGeom prst="rect">
            <a:avLst/>
          </a:prstGeom>
        </p:spPr>
      </p:pic>
      <p:sp>
        <p:nvSpPr>
          <p:cNvPr id="19" name="왼쪽 중괄호 18">
            <a:extLst>
              <a:ext uri="{FF2B5EF4-FFF2-40B4-BE49-F238E27FC236}">
                <a16:creationId xmlns:a16="http://schemas.microsoft.com/office/drawing/2014/main" id="{B2A4602C-7A7A-A870-8010-733F8C185A83}"/>
              </a:ext>
            </a:extLst>
          </p:cNvPr>
          <p:cNvSpPr/>
          <p:nvPr/>
        </p:nvSpPr>
        <p:spPr>
          <a:xfrm rot="5400000" flipV="1">
            <a:off x="3413443" y="-213301"/>
            <a:ext cx="321466" cy="4094472"/>
          </a:xfrm>
          <a:prstGeom prst="leftBrace">
            <a:avLst>
              <a:gd name="adj1" fmla="val 54487"/>
              <a:gd name="adj2" fmla="val 50000"/>
            </a:avLst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왼쪽 중괄호 19">
            <a:extLst>
              <a:ext uri="{FF2B5EF4-FFF2-40B4-BE49-F238E27FC236}">
                <a16:creationId xmlns:a16="http://schemas.microsoft.com/office/drawing/2014/main" id="{C4DF7D68-9D94-9E50-1C5E-91F5E2E89EA3}"/>
              </a:ext>
            </a:extLst>
          </p:cNvPr>
          <p:cNvSpPr/>
          <p:nvPr/>
        </p:nvSpPr>
        <p:spPr>
          <a:xfrm rot="5400000" flipV="1">
            <a:off x="9086061" y="481394"/>
            <a:ext cx="321466" cy="2654215"/>
          </a:xfrm>
          <a:prstGeom prst="leftBrace">
            <a:avLst>
              <a:gd name="adj1" fmla="val 54487"/>
              <a:gd name="adj2" fmla="val 50000"/>
            </a:avLst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4E4ED9-09AD-1E7D-C7FE-0813B4582371}"/>
              </a:ext>
            </a:extLst>
          </p:cNvPr>
          <p:cNvSpPr txBox="1"/>
          <p:nvPr/>
        </p:nvSpPr>
        <p:spPr>
          <a:xfrm>
            <a:off x="2722313" y="1005071"/>
            <a:ext cx="1763624" cy="63094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35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FRONT</a:t>
            </a:r>
            <a:endParaRPr lang="ko-KR" altLang="en-US" sz="3500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79C521-ED0A-46B0-ECAA-DC6F1CD12A76}"/>
              </a:ext>
            </a:extLst>
          </p:cNvPr>
          <p:cNvSpPr txBox="1"/>
          <p:nvPr/>
        </p:nvSpPr>
        <p:spPr>
          <a:xfrm>
            <a:off x="8538320" y="1005071"/>
            <a:ext cx="1508105" cy="63094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5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35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BACK</a:t>
            </a:r>
            <a:endParaRPr lang="ko-KR" altLang="en-US" sz="3500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8710F8-DC68-1FCD-454D-D5509775434D}"/>
              </a:ext>
            </a:extLst>
          </p:cNvPr>
          <p:cNvSpPr txBox="1"/>
          <p:nvPr/>
        </p:nvSpPr>
        <p:spPr>
          <a:xfrm>
            <a:off x="852379" y="2916087"/>
            <a:ext cx="1191352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이철호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CD925D-A46F-D80B-B5E6-3A16C21F08F2}"/>
              </a:ext>
            </a:extLst>
          </p:cNvPr>
          <p:cNvSpPr txBox="1"/>
          <p:nvPr/>
        </p:nvSpPr>
        <p:spPr>
          <a:xfrm>
            <a:off x="2891847" y="2962823"/>
            <a:ext cx="1194558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이경미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3900E9-58EA-AE70-1D01-B5B21907B479}"/>
              </a:ext>
            </a:extLst>
          </p:cNvPr>
          <p:cNvSpPr txBox="1"/>
          <p:nvPr/>
        </p:nvSpPr>
        <p:spPr>
          <a:xfrm>
            <a:off x="4926867" y="2983931"/>
            <a:ext cx="1220206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박소연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057648-CE90-8FC6-F910-31D840DC88BE}"/>
              </a:ext>
            </a:extLst>
          </p:cNvPr>
          <p:cNvSpPr txBox="1"/>
          <p:nvPr/>
        </p:nvSpPr>
        <p:spPr>
          <a:xfrm>
            <a:off x="7280260" y="2988963"/>
            <a:ext cx="1200970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김혜민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28D1B8-AC63-DD9B-055A-4E5C10C87041}"/>
              </a:ext>
            </a:extLst>
          </p:cNvPr>
          <p:cNvSpPr txBox="1"/>
          <p:nvPr/>
        </p:nvSpPr>
        <p:spPr>
          <a:xfrm>
            <a:off x="10021862" y="2963897"/>
            <a:ext cx="1215397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최세현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6BBF1C-3EC1-C2EF-CB9A-FBFBD8B5496D}"/>
              </a:ext>
            </a:extLst>
          </p:cNvPr>
          <p:cNvSpPr txBox="1"/>
          <p:nvPr/>
        </p:nvSpPr>
        <p:spPr>
          <a:xfrm>
            <a:off x="571276" y="3575895"/>
            <a:ext cx="2027499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메인 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헤더 </a:t>
            </a:r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&amp; </a:t>
            </a:r>
            <a:r>
              <a:rPr lang="ko-KR" altLang="en-US" sz="23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푸터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검색 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랭킹 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반응형 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프론트 발표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48E58E-5990-F1FA-19AF-BDB4AEEEF102}"/>
              </a:ext>
            </a:extLst>
          </p:cNvPr>
          <p:cNvSpPr txBox="1"/>
          <p:nvPr/>
        </p:nvSpPr>
        <p:spPr>
          <a:xfrm>
            <a:off x="2501381" y="3592645"/>
            <a:ext cx="247988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카테고리 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회원가입 </a:t>
            </a:r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약관동의 </a:t>
            </a:r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로그인 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일정 정리 및 기록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반응형 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ppt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제작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4CF3583-564D-EE34-9BE2-F8B33BB1B8E6}"/>
              </a:ext>
            </a:extLst>
          </p:cNvPr>
          <p:cNvSpPr txBox="1"/>
          <p:nvPr/>
        </p:nvSpPr>
        <p:spPr>
          <a:xfrm>
            <a:off x="4822537" y="3562149"/>
            <a:ext cx="247988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상품상세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마이페이지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회원정보 수정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반응형 페이지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ppt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제작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EC694BA-2018-D321-E390-F38DE3E6B471}"/>
              </a:ext>
            </a:extLst>
          </p:cNvPr>
          <p:cNvSpPr txBox="1"/>
          <p:nvPr/>
        </p:nvSpPr>
        <p:spPr>
          <a:xfrm>
            <a:off x="7177801" y="3512641"/>
            <a:ext cx="2508713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DTO</a:t>
            </a: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DAO</a:t>
            </a: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SQL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문 작성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CONTROLLER</a:t>
            </a: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SERVICE</a:t>
            </a:r>
          </a:p>
          <a:p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DFDE948-F4C2-71EB-835E-25B168FA1A88}"/>
              </a:ext>
            </a:extLst>
          </p:cNvPr>
          <p:cNvSpPr txBox="1"/>
          <p:nvPr/>
        </p:nvSpPr>
        <p:spPr>
          <a:xfrm>
            <a:off x="9553653" y="3473152"/>
            <a:ext cx="297708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전체 총괄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ERD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구현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데이터베이스 구축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SQL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문 작성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CONTROLLER</a:t>
            </a: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SERVICE</a:t>
            </a:r>
          </a:p>
          <a:p>
            <a:r>
              <a:rPr lang="en-US" altLang="ko-KR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23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백 발표</a:t>
            </a:r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23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8757CF-257C-BF74-420D-E43AABC87452}"/>
              </a:ext>
            </a:extLst>
          </p:cNvPr>
          <p:cNvSpPr txBox="1"/>
          <p:nvPr/>
        </p:nvSpPr>
        <p:spPr>
          <a:xfrm>
            <a:off x="3871457" y="3113493"/>
            <a:ext cx="77818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팀장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727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1" grpId="0"/>
      <p:bldP spid="32" grpId="0"/>
      <p:bldP spid="3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2023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일정관리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https://harmless-patio-fe8.notion.site/ARToN-6b34bf3422d541c5aaa228600b7bb4aa</a:t>
            </a:r>
            <a:endParaRPr lang="ko-KR" altLang="en-US" dirty="0"/>
          </a:p>
        </p:txBody>
      </p:sp>
      <p:pic>
        <p:nvPicPr>
          <p:cNvPr id="9" name="그림 8">
            <a:hlinkClick r:id="rId3"/>
            <a:extLst>
              <a:ext uri="{FF2B5EF4-FFF2-40B4-BE49-F238E27FC236}">
                <a16:creationId xmlns:a16="http://schemas.microsoft.com/office/drawing/2014/main" id="{998D0AD9-4248-7A0D-FA6E-99EDC077BED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485" y="2043589"/>
            <a:ext cx="1840883" cy="23074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7C8CEB-3A89-297A-8899-7AC731DCB5D6}"/>
              </a:ext>
            </a:extLst>
          </p:cNvPr>
          <p:cNvSpPr txBox="1"/>
          <p:nvPr/>
        </p:nvSpPr>
        <p:spPr>
          <a:xfrm>
            <a:off x="1506158" y="4289387"/>
            <a:ext cx="192190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</a:t>
            </a:r>
            <a:r>
              <a:rPr lang="ko-KR" alt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클릭시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노션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이동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060C9CC-2B52-0FF1-ADF8-9D29398868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8071" y="2302507"/>
            <a:ext cx="7462284" cy="230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3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CE61F0-37E3-4CCB-BB6A-687C68447D6E}"/>
              </a:ext>
            </a:extLst>
          </p:cNvPr>
          <p:cNvSpPr txBox="1"/>
          <p:nvPr/>
        </p:nvSpPr>
        <p:spPr>
          <a:xfrm>
            <a:off x="713676" y="2410212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Part 7</a:t>
            </a:r>
            <a:endParaRPr lang="ko-KR" altLang="en-US" sz="66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2330092" y="3518208"/>
            <a:ext cx="256993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개발환경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34535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2C953B3-B695-8FC0-2855-698C94B49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927" y="0"/>
            <a:ext cx="4889074" cy="684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65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2093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개발환경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95681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D82B356-5190-E943-FDD8-130C719F4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48" y="914884"/>
            <a:ext cx="4110068" cy="229554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B5E4786-45CF-3D86-0893-94D05936C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771" y="3307617"/>
            <a:ext cx="2819421" cy="114300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CCD390B-E1A3-ECD8-1352-7FBE56F330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6348" y="1231386"/>
            <a:ext cx="3429025" cy="121920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7FDE97F-F73A-1734-C6CD-F5C189A5E5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9574" y="2819395"/>
            <a:ext cx="3552851" cy="121920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6CDB248-6BAE-8B5D-C321-99CC31D58F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162" y="4498813"/>
            <a:ext cx="1752613" cy="1524011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891020D-7C00-BC31-6D68-1010CD71C1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09508" y="1260345"/>
            <a:ext cx="2000265" cy="146686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136856B1-EF45-D4A6-1330-C64A7BB649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01716" y="2711333"/>
            <a:ext cx="3192918" cy="1317079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286720C9-DFFC-765C-C16E-B10640C3069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71008" y="4591826"/>
            <a:ext cx="2502760" cy="122998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9712949-F176-2134-6E4E-1CD46FBB368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85805" y="4266839"/>
            <a:ext cx="1704987" cy="154306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66D8E0F-F988-567A-23EB-0AAD9FAB3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716" y="4334404"/>
            <a:ext cx="2720230" cy="1407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A8A47CFD-5FB3-A8C6-4637-CED23336F84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964321" y="1473930"/>
            <a:ext cx="1438286" cy="127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24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CE61F0-37E3-4CCB-BB6A-687C68447D6E}"/>
              </a:ext>
            </a:extLst>
          </p:cNvPr>
          <p:cNvSpPr txBox="1"/>
          <p:nvPr/>
        </p:nvSpPr>
        <p:spPr>
          <a:xfrm>
            <a:off x="713676" y="2410212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Part 8</a:t>
            </a:r>
            <a:endParaRPr lang="ko-KR" altLang="en-US" sz="66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2330092" y="3518208"/>
            <a:ext cx="240963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 err="1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endParaRPr lang="ko-KR" altLang="en-US" sz="50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34535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11197802-6A2C-22A7-C1AC-CD5476088F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704" y="0"/>
            <a:ext cx="4837296" cy="682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53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4629144" y="3008843"/>
            <a:ext cx="186140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이철호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083869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실내이(가) 표시된 사진&#10;&#10;자동 생성된 설명">
            <a:extLst>
              <a:ext uri="{FF2B5EF4-FFF2-40B4-BE49-F238E27FC236}">
                <a16:creationId xmlns:a16="http://schemas.microsoft.com/office/drawing/2014/main" id="{A8CC70BF-DA05-370B-13A2-9563A20445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1736" y="3087050"/>
            <a:ext cx="723922" cy="7053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92201C-18BC-1BF5-FEAE-BF68F8FFBA6C}"/>
              </a:ext>
            </a:extLst>
          </p:cNvPr>
          <p:cNvSpPr txBox="1"/>
          <p:nvPr/>
        </p:nvSpPr>
        <p:spPr>
          <a:xfrm>
            <a:off x="4438903" y="1705126"/>
            <a:ext cx="307881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FRONT</a:t>
            </a:r>
            <a:endParaRPr lang="ko-KR" altLang="en-US" sz="5500" b="1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5634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2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0981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기획의도 ②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주제 선정 배경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3E2041-F0BC-689B-2334-C35DECBB376D}"/>
              </a:ext>
            </a:extLst>
          </p:cNvPr>
          <p:cNvSpPr txBox="1"/>
          <p:nvPr/>
        </p:nvSpPr>
        <p:spPr>
          <a:xfrm>
            <a:off x="1106496" y="1749983"/>
            <a:ext cx="10944022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✔ 코로나 관련 정책이 완화되며 늘어난 공연들 </a:t>
            </a:r>
            <a:endParaRPr lang="en-US" altLang="ko-KR" sz="3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endParaRPr lang="en-US" altLang="ko-KR" sz="3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r>
              <a:rPr lang="ko-KR" altLang="en-US" sz="34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✔ 티켓을 판매하는 웹은 많지만</a:t>
            </a:r>
            <a:r>
              <a:rPr lang="en-US" altLang="ko-KR" sz="34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, </a:t>
            </a:r>
            <a:r>
              <a:rPr lang="ko-KR" altLang="en-US" sz="34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직관적인 정보 확인의 어려움</a:t>
            </a:r>
            <a:endParaRPr lang="en-US" altLang="ko-KR" sz="3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endParaRPr lang="en-US" altLang="ko-KR" sz="3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r>
              <a:rPr lang="ko-KR" altLang="en-US" sz="34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✔ 보고싶은 공연을 좀 더 쉽게 찾을 수 있는 서비스</a:t>
            </a:r>
            <a:endParaRPr lang="en-US" altLang="ko-KR" sz="3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endParaRPr lang="en-US" altLang="ko-KR" sz="3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endParaRPr lang="en-US" altLang="ko-KR" sz="3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BF1165-94CD-5615-3B06-0CB0FBFB1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983" y="1038360"/>
            <a:ext cx="8479204" cy="50555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CEE8DD-9D8F-AC0E-CE5E-67289F05A4A5}"/>
              </a:ext>
            </a:extLst>
          </p:cNvPr>
          <p:cNvSpPr txBox="1"/>
          <p:nvPr/>
        </p:nvSpPr>
        <p:spPr>
          <a:xfrm>
            <a:off x="8174109" y="6216480"/>
            <a:ext cx="2355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출처</a:t>
            </a:r>
            <a:r>
              <a:rPr lang="en-US" altLang="ko-KR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: </a:t>
            </a:r>
            <a:r>
              <a:rPr lang="ko-KR" altLang="en-US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예술경연지원센터</a:t>
            </a:r>
            <a:endParaRPr lang="ko-KR" altLang="en-US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442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5627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(1)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BDDFEDE-96AA-8BD2-1ED3-63F2485CDFB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65" y="1043037"/>
            <a:ext cx="5386665" cy="264524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D2D1F6A1-FC84-6D66-2251-907268D4D03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360" y="1097045"/>
            <a:ext cx="5404310" cy="2645248"/>
          </a:xfrm>
          <a:prstGeom prst="rect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6B1F6D25-1FC8-2125-9167-8196AF1642C3}"/>
              </a:ext>
            </a:extLst>
          </p:cNvPr>
          <p:cNvSpPr/>
          <p:nvPr/>
        </p:nvSpPr>
        <p:spPr>
          <a:xfrm>
            <a:off x="3277966" y="266079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B257104-75C6-0CC8-9A38-460463D80BB3}"/>
              </a:ext>
            </a:extLst>
          </p:cNvPr>
          <p:cNvSpPr/>
          <p:nvPr/>
        </p:nvSpPr>
        <p:spPr>
          <a:xfrm>
            <a:off x="442305" y="266079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B28B5C0-2AA0-788C-1A08-7C94BDFACC6B}"/>
              </a:ext>
            </a:extLst>
          </p:cNvPr>
          <p:cNvSpPr/>
          <p:nvPr/>
        </p:nvSpPr>
        <p:spPr>
          <a:xfrm>
            <a:off x="1985723" y="2118399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8321AA9-A47D-49A6-5E06-590BE5EA7B9A}"/>
              </a:ext>
            </a:extLst>
          </p:cNvPr>
          <p:cNvSpPr/>
          <p:nvPr/>
        </p:nvSpPr>
        <p:spPr>
          <a:xfrm>
            <a:off x="4052323" y="138727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5</a:t>
            </a:r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53E466EB-99A6-AF6D-5456-10ABC01B7EC5}"/>
              </a:ext>
            </a:extLst>
          </p:cNvPr>
          <p:cNvSpPr/>
          <p:nvPr/>
        </p:nvSpPr>
        <p:spPr>
          <a:xfrm>
            <a:off x="1840139" y="3837209"/>
            <a:ext cx="3750191" cy="2327339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marL="0" lvl="0" indent="0" algn="just" defTabSz="1822450" latinLnBrk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메인 슬라이드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1)2)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왼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오른쪽 방향 클릭 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해당 공연에 배경색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제목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날짜 포스터 교체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이미지 인디케이터 한 </a:t>
            </a: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칸씩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선택한 방향으로 이동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방향버튼이 아닌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인디케이터</a:t>
            </a:r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(3)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 err="1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클릭시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가장 왼쪽 이미지 인디케이터 기준으로 움직임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 시 공연 상세페이지로 이동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8" name="왼쪽 중괄호 27">
            <a:extLst>
              <a:ext uri="{FF2B5EF4-FFF2-40B4-BE49-F238E27FC236}">
                <a16:creationId xmlns:a16="http://schemas.microsoft.com/office/drawing/2014/main" id="{970D4BA9-4541-3856-A43D-EB42C72D6EA4}"/>
              </a:ext>
            </a:extLst>
          </p:cNvPr>
          <p:cNvSpPr/>
          <p:nvPr/>
        </p:nvSpPr>
        <p:spPr>
          <a:xfrm rot="5400000" flipV="1">
            <a:off x="2004990" y="1893516"/>
            <a:ext cx="321466" cy="1645844"/>
          </a:xfrm>
          <a:prstGeom prst="leftBrace">
            <a:avLst>
              <a:gd name="adj1" fmla="val 54487"/>
              <a:gd name="adj2" fmla="val 50000"/>
            </a:avLst>
          </a:prstGeom>
          <a:noFill/>
          <a:ln w="38100">
            <a:solidFill>
              <a:srgbClr val="1F57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6D2A53A1-1D62-9E8D-B3FC-B2878643D754}"/>
              </a:ext>
            </a:extLst>
          </p:cNvPr>
          <p:cNvSpPr/>
          <p:nvPr/>
        </p:nvSpPr>
        <p:spPr>
          <a:xfrm>
            <a:off x="1162801" y="2081200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4</a:t>
            </a:r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9253DBE2-E65D-0D9C-283E-66158569B328}"/>
              </a:ext>
            </a:extLst>
          </p:cNvPr>
          <p:cNvSpPr/>
          <p:nvPr/>
        </p:nvSpPr>
        <p:spPr>
          <a:xfrm>
            <a:off x="6949618" y="3855662"/>
            <a:ext cx="3750191" cy="933606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예외처리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현재 상승 되어있는 인디케이터가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두번째 포스터일때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인디케이터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만 이동 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DC4EE70-B8C5-B56A-CA1E-FABF71A995C3}"/>
              </a:ext>
            </a:extLst>
          </p:cNvPr>
          <p:cNvSpPr/>
          <p:nvPr/>
        </p:nvSpPr>
        <p:spPr>
          <a:xfrm>
            <a:off x="877789" y="2805740"/>
            <a:ext cx="459892" cy="736539"/>
          </a:xfrm>
          <a:prstGeom prst="rect">
            <a:avLst/>
          </a:prstGeom>
          <a:noFill/>
          <a:ln w="3810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C7A885-FFC7-56E5-AD7D-C41D9EB1D69A}"/>
              </a:ext>
            </a:extLst>
          </p:cNvPr>
          <p:cNvSpPr/>
          <p:nvPr/>
        </p:nvSpPr>
        <p:spPr>
          <a:xfrm>
            <a:off x="7083626" y="2869305"/>
            <a:ext cx="459892" cy="736539"/>
          </a:xfrm>
          <a:prstGeom prst="rect">
            <a:avLst/>
          </a:prstGeom>
          <a:noFill/>
          <a:ln w="3810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528FD4B2-D8EB-6D02-46F2-D0A2906EB8CE}"/>
              </a:ext>
            </a:extLst>
          </p:cNvPr>
          <p:cNvCxnSpPr>
            <a:cxnSpLocks/>
          </p:cNvCxnSpPr>
          <p:nvPr/>
        </p:nvCxnSpPr>
        <p:spPr>
          <a:xfrm flipH="1" flipV="1">
            <a:off x="7502780" y="3588064"/>
            <a:ext cx="346168" cy="249145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D78A2E57-D9EB-45D9-A80B-D702B5B48A3A}"/>
              </a:ext>
            </a:extLst>
          </p:cNvPr>
          <p:cNvCxnSpPr>
            <a:cxnSpLocks/>
          </p:cNvCxnSpPr>
          <p:nvPr/>
        </p:nvCxnSpPr>
        <p:spPr>
          <a:xfrm flipH="1" flipV="1">
            <a:off x="1096210" y="3605844"/>
            <a:ext cx="889513" cy="1594121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9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698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(2)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C17C953-D0AA-C89C-FB4D-F61ACEDE924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17" y="1220855"/>
            <a:ext cx="5163583" cy="36443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B758B95-026A-D63F-CA52-B9DC1D3AC1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553" y="2034210"/>
            <a:ext cx="5006234" cy="1455546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81F71354-86B1-88AF-00FB-C5D416E3D884}"/>
              </a:ext>
            </a:extLst>
          </p:cNvPr>
          <p:cNvSpPr/>
          <p:nvPr/>
        </p:nvSpPr>
        <p:spPr>
          <a:xfrm>
            <a:off x="2019491" y="1349931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3085FDD-A113-6113-8CE4-8EF5644EE076}"/>
              </a:ext>
            </a:extLst>
          </p:cNvPr>
          <p:cNvSpPr/>
          <p:nvPr/>
        </p:nvSpPr>
        <p:spPr>
          <a:xfrm>
            <a:off x="956596" y="2034210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953FB09A-CFD6-FFEC-4BAA-32149D5B16F4}"/>
              </a:ext>
            </a:extLst>
          </p:cNvPr>
          <p:cNvSpPr/>
          <p:nvPr/>
        </p:nvSpPr>
        <p:spPr>
          <a:xfrm>
            <a:off x="2673909" y="4319321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027DDC2A-D0D1-5A8A-61F8-5A9AC9073674}"/>
              </a:ext>
            </a:extLst>
          </p:cNvPr>
          <p:cNvSpPr/>
          <p:nvPr/>
        </p:nvSpPr>
        <p:spPr>
          <a:xfrm>
            <a:off x="5846852" y="3761827"/>
            <a:ext cx="3360330" cy="1922734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 시 각 카테고리 별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1,2,3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 보여주기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마우스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hover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 포스터가 </a:t>
            </a: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블러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처리되어 있는 배경이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1.3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배 커짐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1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 시 해당 공연 예매페이지로 이동</a:t>
            </a:r>
            <a:r>
              <a:rPr lang="en-US" altLang="ko-KR" sz="11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 시 랭킹 페이지로 이동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endParaRPr lang="en-US" altLang="ko-KR" sz="1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45333221-C364-776E-289E-41EE85AC0909}"/>
              </a:ext>
            </a:extLst>
          </p:cNvPr>
          <p:cNvCxnSpPr>
            <a:cxnSpLocks/>
          </p:cNvCxnSpPr>
          <p:nvPr/>
        </p:nvCxnSpPr>
        <p:spPr>
          <a:xfrm flipH="1" flipV="1">
            <a:off x="4510631" y="1803378"/>
            <a:ext cx="2672443" cy="111339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A954B2DF-842E-821F-0F54-C158AA7F8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2292" y="1901005"/>
            <a:ext cx="1709739" cy="576263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4CB8A553-60FC-BD27-794C-5F0A7829ED12}"/>
              </a:ext>
            </a:extLst>
          </p:cNvPr>
          <p:cNvSpPr/>
          <p:nvPr/>
        </p:nvSpPr>
        <p:spPr>
          <a:xfrm>
            <a:off x="10092291" y="1910097"/>
            <a:ext cx="1709739" cy="567171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0AE494C-54D2-0D41-B782-C644CCEA093B}"/>
              </a:ext>
            </a:extLst>
          </p:cNvPr>
          <p:cNvCxnSpPr>
            <a:cxnSpLocks/>
          </p:cNvCxnSpPr>
          <p:nvPr/>
        </p:nvCxnSpPr>
        <p:spPr>
          <a:xfrm flipH="1">
            <a:off x="9666981" y="2304713"/>
            <a:ext cx="425310" cy="178993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F0B10A2C-C25A-2F23-7FAA-853DED5E69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6579" y="3455226"/>
            <a:ext cx="1571625" cy="604838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7B8EC521-CD30-D4B0-525C-01011D74B562}"/>
              </a:ext>
            </a:extLst>
          </p:cNvPr>
          <p:cNvSpPr/>
          <p:nvPr/>
        </p:nvSpPr>
        <p:spPr>
          <a:xfrm>
            <a:off x="10076578" y="3474059"/>
            <a:ext cx="1571625" cy="567171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3E95CAA-9F87-3948-FC52-8E7E84D7AC38}"/>
              </a:ext>
            </a:extLst>
          </p:cNvPr>
          <p:cNvCxnSpPr>
            <a:cxnSpLocks/>
          </p:cNvCxnSpPr>
          <p:nvPr/>
        </p:nvCxnSpPr>
        <p:spPr>
          <a:xfrm flipH="1" flipV="1">
            <a:off x="9615155" y="3409677"/>
            <a:ext cx="461189" cy="328965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43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4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698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(3)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6361FF-3668-D0F1-0F4A-A8B625B5F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74" y="1130415"/>
            <a:ext cx="6681074" cy="3243593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369DB87-7E67-B16D-15F8-D6D34857F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26" y="4561304"/>
            <a:ext cx="5813762" cy="1689699"/>
          </a:xfrm>
          <a:prstGeom prst="rect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0EEA59FD-82C7-3F1E-EDB4-4F3660DB0DFA}"/>
              </a:ext>
            </a:extLst>
          </p:cNvPr>
          <p:cNvSpPr/>
          <p:nvPr/>
        </p:nvSpPr>
        <p:spPr>
          <a:xfrm>
            <a:off x="671493" y="1523941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F82DE20-B330-DE65-8358-21B762EFAAA1}"/>
              </a:ext>
            </a:extLst>
          </p:cNvPr>
          <p:cNvSpPr/>
          <p:nvPr/>
        </p:nvSpPr>
        <p:spPr>
          <a:xfrm>
            <a:off x="2991096" y="1550564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01363D71-0AC4-1B82-4E22-E2D2724AADCB}"/>
              </a:ext>
            </a:extLst>
          </p:cNvPr>
          <p:cNvSpPr/>
          <p:nvPr/>
        </p:nvSpPr>
        <p:spPr>
          <a:xfrm>
            <a:off x="5305705" y="1550564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50277AFB-0ACA-4364-705F-FD69A97BBF10}"/>
              </a:ext>
            </a:extLst>
          </p:cNvPr>
          <p:cNvSpPr/>
          <p:nvPr/>
        </p:nvSpPr>
        <p:spPr>
          <a:xfrm>
            <a:off x="2631096" y="3187994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257BDF33-BFB9-52E6-D3EE-0A0120E06515}"/>
              </a:ext>
            </a:extLst>
          </p:cNvPr>
          <p:cNvSpPr/>
          <p:nvPr/>
        </p:nvSpPr>
        <p:spPr>
          <a:xfrm>
            <a:off x="4981714" y="3187994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6308CBFD-4F3C-0371-0C06-884B60B4A466}"/>
              </a:ext>
            </a:extLst>
          </p:cNvPr>
          <p:cNvSpPr/>
          <p:nvPr/>
        </p:nvSpPr>
        <p:spPr>
          <a:xfrm>
            <a:off x="7650741" y="3956200"/>
            <a:ext cx="3782328" cy="1349682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리뷰섹션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 algn="ctr">
              <a:buAutoNum type="arabicParenR"/>
            </a:pP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마우스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hover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 각 공연 리뷰 보여주기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 시 해당 공연 상세 페이지로 이동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방향 버튼 </a:t>
            </a: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클릭시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해당 방향으로 포스터 </a:t>
            </a: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한칸씩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이동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endParaRPr lang="en-US" altLang="ko-KR" sz="1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A54F872-F495-4730-E8FD-C8D4037C360C}"/>
              </a:ext>
            </a:extLst>
          </p:cNvPr>
          <p:cNvCxnSpPr>
            <a:cxnSpLocks/>
            <a:stCxn id="28" idx="3"/>
          </p:cNvCxnSpPr>
          <p:nvPr/>
        </p:nvCxnSpPr>
        <p:spPr>
          <a:xfrm flipH="1">
            <a:off x="4080990" y="3495273"/>
            <a:ext cx="953445" cy="1440642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04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776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반응형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793B219-0AB3-03FB-EC54-F59D29286E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8" r="1"/>
          <a:stretch/>
        </p:blipFill>
        <p:spPr>
          <a:xfrm>
            <a:off x="625964" y="1656838"/>
            <a:ext cx="5890233" cy="32182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804C39-B492-4FE4-C65B-78FF2EBB6BC4}"/>
              </a:ext>
            </a:extLst>
          </p:cNvPr>
          <p:cNvSpPr txBox="1"/>
          <p:nvPr/>
        </p:nvSpPr>
        <p:spPr>
          <a:xfrm>
            <a:off x="2159102" y="1212928"/>
            <a:ext cx="2823955" cy="307777"/>
          </a:xfrm>
          <a:prstGeom prst="rect">
            <a:avLst/>
          </a:prstGeom>
          <a:solidFill>
            <a:srgbClr val="F2DB7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기존 메인 슬라이드 페이지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A2F8FC2-7466-8364-AD7E-B1A068743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197" y="1668034"/>
            <a:ext cx="2480028" cy="34524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837E156-0807-240C-964B-0758A1CAEA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6169" y="1668034"/>
            <a:ext cx="2374499" cy="37741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5DF5E1E-E1BD-0028-735F-92B9DDD67820}"/>
              </a:ext>
            </a:extLst>
          </p:cNvPr>
          <p:cNvSpPr txBox="1"/>
          <p:nvPr/>
        </p:nvSpPr>
        <p:spPr>
          <a:xfrm>
            <a:off x="8223587" y="1196129"/>
            <a:ext cx="2002687" cy="307777"/>
          </a:xfrm>
          <a:prstGeom prst="rect">
            <a:avLst/>
          </a:prstGeom>
          <a:solidFill>
            <a:srgbClr val="F2DB7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반응형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페이지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065C88A-B6D9-3990-31A4-BEE17E2403DB}"/>
              </a:ext>
            </a:extLst>
          </p:cNvPr>
          <p:cNvCxnSpPr>
            <a:cxnSpLocks/>
          </p:cNvCxnSpPr>
          <p:nvPr/>
        </p:nvCxnSpPr>
        <p:spPr>
          <a:xfrm>
            <a:off x="6286494" y="3279111"/>
            <a:ext cx="332826" cy="0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8CDA9F0-075D-07B7-A582-EA5D1B80CD1C}"/>
              </a:ext>
            </a:extLst>
          </p:cNvPr>
          <p:cNvCxnSpPr>
            <a:cxnSpLocks/>
          </p:cNvCxnSpPr>
          <p:nvPr/>
        </p:nvCxnSpPr>
        <p:spPr>
          <a:xfrm>
            <a:off x="8996225" y="3279111"/>
            <a:ext cx="332826" cy="0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848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776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반응형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0A5336-0A05-9181-82D8-2C0074C25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689" y="1690245"/>
            <a:ext cx="5765541" cy="25451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BA9EA5A-E19A-0C7A-BF11-F30AB7D5A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1343" y="1732869"/>
            <a:ext cx="2481207" cy="364228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6995B1-97EF-AFF1-86AD-3720BC74717D}"/>
              </a:ext>
            </a:extLst>
          </p:cNvPr>
          <p:cNvSpPr txBox="1"/>
          <p:nvPr/>
        </p:nvSpPr>
        <p:spPr>
          <a:xfrm>
            <a:off x="2417660" y="1239983"/>
            <a:ext cx="2897598" cy="307777"/>
          </a:xfrm>
          <a:prstGeom prst="rect">
            <a:avLst/>
          </a:prstGeom>
          <a:solidFill>
            <a:srgbClr val="F2DB7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기존 </a:t>
            </a:r>
            <a:r>
              <a:rPr lang="en-US" altLang="ko-KR" sz="14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Arton’s</a:t>
            </a:r>
            <a:r>
              <a: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picks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페이지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9AD57-CEA5-A94C-7C63-C9A698DD75AE}"/>
              </a:ext>
            </a:extLst>
          </p:cNvPr>
          <p:cNvSpPr txBox="1"/>
          <p:nvPr/>
        </p:nvSpPr>
        <p:spPr>
          <a:xfrm>
            <a:off x="8524295" y="1234559"/>
            <a:ext cx="2002687" cy="307777"/>
          </a:xfrm>
          <a:prstGeom prst="rect">
            <a:avLst/>
          </a:prstGeom>
          <a:solidFill>
            <a:srgbClr val="F2DB7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반응형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페이지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823A687-1445-E23B-5B40-6D0B928EB327}"/>
              </a:ext>
            </a:extLst>
          </p:cNvPr>
          <p:cNvCxnSpPr>
            <a:cxnSpLocks/>
          </p:cNvCxnSpPr>
          <p:nvPr/>
        </p:nvCxnSpPr>
        <p:spPr>
          <a:xfrm>
            <a:off x="7079361" y="3144099"/>
            <a:ext cx="579506" cy="0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746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776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메인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반응형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60C4E1-8D1C-1273-6FD7-595E817AF18D}"/>
              </a:ext>
            </a:extLst>
          </p:cNvPr>
          <p:cNvSpPr txBox="1"/>
          <p:nvPr/>
        </p:nvSpPr>
        <p:spPr>
          <a:xfrm>
            <a:off x="2986316" y="1337261"/>
            <a:ext cx="1898668" cy="307777"/>
          </a:xfrm>
          <a:prstGeom prst="rect">
            <a:avLst/>
          </a:prstGeom>
          <a:solidFill>
            <a:srgbClr val="F2DB7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기존</a:t>
            </a:r>
            <a:r>
              <a: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RANK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페이지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DB45BA-6E0A-A839-6DB1-C55472EE1441}"/>
              </a:ext>
            </a:extLst>
          </p:cNvPr>
          <p:cNvSpPr txBox="1"/>
          <p:nvPr/>
        </p:nvSpPr>
        <p:spPr>
          <a:xfrm>
            <a:off x="8389160" y="1337262"/>
            <a:ext cx="1757642" cy="307777"/>
          </a:xfrm>
          <a:prstGeom prst="rect">
            <a:avLst/>
          </a:prstGeom>
          <a:solidFill>
            <a:srgbClr val="F2DB7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반응형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페이지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2E73D98-3E8C-1626-1878-0BCC114F5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483" y="1690245"/>
            <a:ext cx="6010747" cy="406697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38A1984-6C14-7102-BDAE-30ED68C4C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5856" y="1752085"/>
            <a:ext cx="3212182" cy="472705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882F14D-9C0E-9460-C331-85C12B213CCA}"/>
              </a:ext>
            </a:extLst>
          </p:cNvPr>
          <p:cNvCxnSpPr>
            <a:cxnSpLocks/>
          </p:cNvCxnSpPr>
          <p:nvPr/>
        </p:nvCxnSpPr>
        <p:spPr>
          <a:xfrm>
            <a:off x="6907528" y="3248426"/>
            <a:ext cx="579506" cy="0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65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2020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랭킹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F70FA1E-4080-123D-C16B-750DB65D0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275" y="1102042"/>
            <a:ext cx="6067528" cy="344223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07CCEE1-0494-DEC3-D7CB-07E137A6C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379" y="4336768"/>
            <a:ext cx="4017111" cy="208807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DE64353-B44F-EBD8-6C96-9259278CFA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2624" y="1166795"/>
            <a:ext cx="1500582" cy="1378344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04248727-6707-1450-9DDA-043302601400}"/>
              </a:ext>
            </a:extLst>
          </p:cNvPr>
          <p:cNvSpPr/>
          <p:nvPr/>
        </p:nvSpPr>
        <p:spPr>
          <a:xfrm>
            <a:off x="6442231" y="1191894"/>
            <a:ext cx="272561" cy="2725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053E9504-5A7D-E987-7835-61649A813729}"/>
              </a:ext>
            </a:extLst>
          </p:cNvPr>
          <p:cNvSpPr/>
          <p:nvPr/>
        </p:nvSpPr>
        <p:spPr>
          <a:xfrm>
            <a:off x="2664561" y="128204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ABF765B-B40D-6150-D977-07DF433D4956}"/>
              </a:ext>
            </a:extLst>
          </p:cNvPr>
          <p:cNvSpPr/>
          <p:nvPr/>
        </p:nvSpPr>
        <p:spPr>
          <a:xfrm>
            <a:off x="3378533" y="110204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905C0EF-954B-8046-98F7-F253E47B779D}"/>
              </a:ext>
            </a:extLst>
          </p:cNvPr>
          <p:cNvSpPr/>
          <p:nvPr/>
        </p:nvSpPr>
        <p:spPr>
          <a:xfrm>
            <a:off x="6383230" y="1159238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02CB20E2-9C69-44F5-75A5-5B16E3C4580F}"/>
              </a:ext>
            </a:extLst>
          </p:cNvPr>
          <p:cNvSpPr/>
          <p:nvPr/>
        </p:nvSpPr>
        <p:spPr>
          <a:xfrm>
            <a:off x="7342914" y="3110368"/>
            <a:ext cx="3764897" cy="1352085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marL="228600" indent="-228600" algn="ctr">
              <a:buAutoNum type="arabicParenR"/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 공연 배경은 애니메이션으로 계속 바뀌게 하기 마우스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hover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 포스터 커짐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클릭시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번 처럼 날짜 선택 가능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30C2D6C-1ED9-64DA-77DC-F2A0E31679DF}"/>
              </a:ext>
            </a:extLst>
          </p:cNvPr>
          <p:cNvCxnSpPr>
            <a:cxnSpLocks/>
          </p:cNvCxnSpPr>
          <p:nvPr/>
        </p:nvCxnSpPr>
        <p:spPr>
          <a:xfrm>
            <a:off x="3014063" y="1639284"/>
            <a:ext cx="637399" cy="2668475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62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DC0758-4AC0-374C-8914-ACE15FDBD12E}"/>
              </a:ext>
            </a:extLst>
          </p:cNvPr>
          <p:cNvSpPr txBox="1"/>
          <p:nvPr/>
        </p:nvSpPr>
        <p:spPr>
          <a:xfrm>
            <a:off x="4831665" y="2978158"/>
            <a:ext cx="186781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이경미</a:t>
            </a:r>
          </a:p>
        </p:txBody>
      </p:sp>
      <p:sp>
        <p:nvSpPr>
          <p:cNvPr id="7" name="양쪽 대괄호 6">
            <a:extLst>
              <a:ext uri="{FF2B5EF4-FFF2-40B4-BE49-F238E27FC236}">
                <a16:creationId xmlns:a16="http://schemas.microsoft.com/office/drawing/2014/main" id="{EE5F972F-377B-120E-F30F-CD70DD3C6D65}"/>
              </a:ext>
            </a:extLst>
          </p:cNvPr>
          <p:cNvSpPr/>
          <p:nvPr/>
        </p:nvSpPr>
        <p:spPr>
          <a:xfrm>
            <a:off x="3286390" y="2180623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실내이(가) 표시된 사진&#10;&#10;자동 생성된 설명">
            <a:extLst>
              <a:ext uri="{FF2B5EF4-FFF2-40B4-BE49-F238E27FC236}">
                <a16:creationId xmlns:a16="http://schemas.microsoft.com/office/drawing/2014/main" id="{B74431FB-159A-49AE-06D7-D7859654C0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22002" y="3056172"/>
            <a:ext cx="790838" cy="7057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139988-2DB8-97F5-44EA-F685A5BE6955}"/>
              </a:ext>
            </a:extLst>
          </p:cNvPr>
          <p:cNvSpPr txBox="1"/>
          <p:nvPr/>
        </p:nvSpPr>
        <p:spPr>
          <a:xfrm>
            <a:off x="4641424" y="1711263"/>
            <a:ext cx="307881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FRONT</a:t>
            </a:r>
            <a:endParaRPr lang="ko-KR" altLang="en-US" sz="5500" b="1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56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3786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카테고리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(1)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4829EA3-426E-9949-D92C-BB5D539D6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7171" y="2960350"/>
            <a:ext cx="3587880" cy="249416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1E348A3-F15D-D0E0-EB7F-101E300A7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394" y="1044025"/>
            <a:ext cx="6190237" cy="3107951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A721F534-4919-9FC0-5EA5-89B9E20DB66D}"/>
              </a:ext>
            </a:extLst>
          </p:cNvPr>
          <p:cNvSpPr/>
          <p:nvPr/>
        </p:nvSpPr>
        <p:spPr>
          <a:xfrm>
            <a:off x="972518" y="238160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B257104-75C6-0CC8-9A38-460463D80BB3}"/>
              </a:ext>
            </a:extLst>
          </p:cNvPr>
          <p:cNvSpPr/>
          <p:nvPr/>
        </p:nvSpPr>
        <p:spPr>
          <a:xfrm>
            <a:off x="6235712" y="238160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C8C022E-9083-42F9-A726-26DEA8B12DB2}"/>
              </a:ext>
            </a:extLst>
          </p:cNvPr>
          <p:cNvSpPr/>
          <p:nvPr/>
        </p:nvSpPr>
        <p:spPr>
          <a:xfrm>
            <a:off x="3788374" y="4183659"/>
            <a:ext cx="3306684" cy="978851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arenR"/>
            </a:pP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 algn="ctr">
              <a:buAutoNum type="arabicParenR"/>
            </a:pP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메인 슬라이드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 algn="ctr">
              <a:buAutoNum type="arabicParenR"/>
            </a:pP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버튼 클릭 시 가운데 위치한 공연 포스터가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scale(1.2)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커지는 클래스 적용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ko-KR" altLang="en-US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7C39EDC-798B-715D-CF28-30EB99E39D5C}"/>
              </a:ext>
            </a:extLst>
          </p:cNvPr>
          <p:cNvSpPr/>
          <p:nvPr/>
        </p:nvSpPr>
        <p:spPr>
          <a:xfrm>
            <a:off x="7419284" y="3429000"/>
            <a:ext cx="3587880" cy="496029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47D6EF8-0302-3C96-3910-0893DB802BA8}"/>
              </a:ext>
            </a:extLst>
          </p:cNvPr>
          <p:cNvSpPr/>
          <p:nvPr/>
        </p:nvSpPr>
        <p:spPr>
          <a:xfrm>
            <a:off x="6759631" y="2177867"/>
            <a:ext cx="4961838" cy="563738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포스터 이동하는 동안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버튼 막기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기능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자동 슬라이드 기능</a:t>
            </a:r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(2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초</a:t>
            </a:r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모든 공연 포스터 클릭 시 공연 상세 페이지로 이동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0075F40-9E13-AE7D-2452-597729581FC6}"/>
              </a:ext>
            </a:extLst>
          </p:cNvPr>
          <p:cNvCxnSpPr>
            <a:cxnSpLocks/>
          </p:cNvCxnSpPr>
          <p:nvPr/>
        </p:nvCxnSpPr>
        <p:spPr>
          <a:xfrm flipV="1">
            <a:off x="6320623" y="3861005"/>
            <a:ext cx="988440" cy="520089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98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42694" y="141565"/>
            <a:ext cx="65149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카테고리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(2)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1A34BE4-5240-A173-ADF1-748C9A3C8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710" y="1280892"/>
            <a:ext cx="3509165" cy="402539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BA4F221-3A1E-9E94-1810-E41C89A74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3123" y="1044025"/>
            <a:ext cx="6228361" cy="3859671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C193AC3E-1550-4B46-50D5-74E43ABB7ACC}"/>
              </a:ext>
            </a:extLst>
          </p:cNvPr>
          <p:cNvSpPr/>
          <p:nvPr/>
        </p:nvSpPr>
        <p:spPr>
          <a:xfrm>
            <a:off x="981395" y="2133030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AE890F-88A3-1836-DB4E-7B9F3C35042A}"/>
              </a:ext>
            </a:extLst>
          </p:cNvPr>
          <p:cNvSpPr/>
          <p:nvPr/>
        </p:nvSpPr>
        <p:spPr>
          <a:xfrm>
            <a:off x="10260040" y="1567558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0E9CC62-7ADA-4FF8-E1B7-5DA2603F1899}"/>
              </a:ext>
            </a:extLst>
          </p:cNvPr>
          <p:cNvSpPr/>
          <p:nvPr/>
        </p:nvSpPr>
        <p:spPr>
          <a:xfrm>
            <a:off x="1280258" y="4928046"/>
            <a:ext cx="3552793" cy="1593963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 algn="ctr">
              <a:buAutoNum type="arabicParenR"/>
            </a:pP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랭킹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랭킹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hover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height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커지면서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이미지</a:t>
            </a:r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상세정보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보임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 시 공연상세정보 이동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더보기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버튼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누르면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랭킹 페이지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이동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endParaRPr lang="ko-KR" altLang="en-US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875D057-7CD7-63B8-4360-FDA5AD68AF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6224" y="3584264"/>
            <a:ext cx="3747229" cy="2884230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32A3A57-CC64-B6F7-2A80-1CF9AB5360C8}"/>
              </a:ext>
            </a:extLst>
          </p:cNvPr>
          <p:cNvSpPr/>
          <p:nvPr/>
        </p:nvSpPr>
        <p:spPr>
          <a:xfrm>
            <a:off x="8204800" y="4872565"/>
            <a:ext cx="3306684" cy="1373243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3) What about this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섹션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[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공연 제목</a:t>
            </a:r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]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 시 배경 색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공연제목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공연 날짜 바뀜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포스터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공연 정보 클릭 시 공연상세정보 이동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B20E5F9C-554E-E79A-8059-F553CCB033DD}"/>
              </a:ext>
            </a:extLst>
          </p:cNvPr>
          <p:cNvSpPr/>
          <p:nvPr/>
        </p:nvSpPr>
        <p:spPr>
          <a:xfrm>
            <a:off x="4078987" y="1456071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1D61F60-64A0-BA3A-2908-47DE86E7A23D}"/>
              </a:ext>
            </a:extLst>
          </p:cNvPr>
          <p:cNvSpPr/>
          <p:nvPr/>
        </p:nvSpPr>
        <p:spPr>
          <a:xfrm>
            <a:off x="1280258" y="1994410"/>
            <a:ext cx="1143121" cy="148896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Hover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 예시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77F9064-ED59-E041-EA9E-8D25726CEFA3}"/>
              </a:ext>
            </a:extLst>
          </p:cNvPr>
          <p:cNvSpPr/>
          <p:nvPr/>
        </p:nvSpPr>
        <p:spPr>
          <a:xfrm>
            <a:off x="5638739" y="2743810"/>
            <a:ext cx="1793062" cy="685190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4E8A219-895A-8C42-1B53-C3410B9BF60B}"/>
              </a:ext>
            </a:extLst>
          </p:cNvPr>
          <p:cNvSpPr/>
          <p:nvPr/>
        </p:nvSpPr>
        <p:spPr>
          <a:xfrm>
            <a:off x="4989249" y="5438080"/>
            <a:ext cx="1491449" cy="1030414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30005BA-D315-BD7F-90E5-C7AF017D7652}"/>
              </a:ext>
            </a:extLst>
          </p:cNvPr>
          <p:cNvCxnSpPr>
            <a:cxnSpLocks/>
          </p:cNvCxnSpPr>
          <p:nvPr/>
        </p:nvCxnSpPr>
        <p:spPr>
          <a:xfrm flipV="1">
            <a:off x="6508923" y="5744150"/>
            <a:ext cx="1438379" cy="209137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A1A7969D-C82D-2630-75E3-9F6834D8EAFE}"/>
              </a:ext>
            </a:extLst>
          </p:cNvPr>
          <p:cNvSpPr/>
          <p:nvPr/>
        </p:nvSpPr>
        <p:spPr>
          <a:xfrm>
            <a:off x="7632213" y="2150435"/>
            <a:ext cx="1959782" cy="2548664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99B99AB-33DE-ED78-76F4-93A051921CC4}"/>
              </a:ext>
            </a:extLst>
          </p:cNvPr>
          <p:cNvCxnSpPr>
            <a:cxnSpLocks/>
          </p:cNvCxnSpPr>
          <p:nvPr/>
        </p:nvCxnSpPr>
        <p:spPr>
          <a:xfrm>
            <a:off x="7228112" y="3382409"/>
            <a:ext cx="1209640" cy="2406409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C5A3771-B4FD-CCD7-40D8-0572BF36AD2B}"/>
              </a:ext>
            </a:extLst>
          </p:cNvPr>
          <p:cNvCxnSpPr>
            <a:cxnSpLocks/>
          </p:cNvCxnSpPr>
          <p:nvPr/>
        </p:nvCxnSpPr>
        <p:spPr>
          <a:xfrm flipH="1">
            <a:off x="8531711" y="4458064"/>
            <a:ext cx="80393" cy="1254188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66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9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CE61F0-37E3-4CCB-BB6A-687C68447D6E}"/>
              </a:ext>
            </a:extLst>
          </p:cNvPr>
          <p:cNvSpPr txBox="1"/>
          <p:nvPr/>
        </p:nvSpPr>
        <p:spPr>
          <a:xfrm>
            <a:off x="713676" y="2410212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Part 2</a:t>
            </a:r>
            <a:endParaRPr lang="ko-KR" altLang="en-US" sz="66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1284409" y="3495431"/>
            <a:ext cx="437491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유사사이트 분석</a:t>
            </a:r>
            <a:endParaRPr lang="ko-KR" altLang="en-US" sz="50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34535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, 수상스포츠이(가) 표시된 사진&#10;&#10;자동 생성된 설명">
            <a:extLst>
              <a:ext uri="{FF2B5EF4-FFF2-40B4-BE49-F238E27FC236}">
                <a16:creationId xmlns:a16="http://schemas.microsoft.com/office/drawing/2014/main" id="{49EEE819-EFCC-9A58-CAB0-4F9FFEE1C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429" y="-11153"/>
            <a:ext cx="4898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89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79189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7318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로그인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,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회원가입페이지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E00BEA0-DFA6-C90D-D5BE-A0422129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37" y="1200776"/>
            <a:ext cx="5693612" cy="394827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DEF5430-812A-A76E-EE2A-2AA99BF54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7694" y="1442692"/>
            <a:ext cx="2698655" cy="413014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73DB3EA-40F1-117C-1C65-48317B2A2C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7486" y="2156636"/>
            <a:ext cx="5693612" cy="1529326"/>
          </a:xfrm>
          <a:prstGeom prst="rect">
            <a:avLst/>
          </a:prstGeom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C2CB0CF-0860-456C-209B-01B0ADF67DC1}"/>
              </a:ext>
            </a:extLst>
          </p:cNvPr>
          <p:cNvCxnSpPr/>
          <p:nvPr/>
        </p:nvCxnSpPr>
        <p:spPr>
          <a:xfrm>
            <a:off x="8267700" y="3086100"/>
            <a:ext cx="1974850" cy="0"/>
          </a:xfrm>
          <a:prstGeom prst="line">
            <a:avLst/>
          </a:prstGeom>
          <a:ln w="38100">
            <a:solidFill>
              <a:srgbClr val="F2DB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FA8CABC-CA67-EA9F-1490-BDB26C4E3792}"/>
              </a:ext>
            </a:extLst>
          </p:cNvPr>
          <p:cNvSpPr/>
          <p:nvPr/>
        </p:nvSpPr>
        <p:spPr>
          <a:xfrm>
            <a:off x="6788350" y="4193188"/>
            <a:ext cx="3938871" cy="810953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 algn="ctr">
              <a:buAutoNum type="arabicParenR"/>
            </a:pP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로그인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회원가입에 </a:t>
            </a:r>
            <a:r>
              <a:rPr lang="en-US" altLang="ko-KR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onsubmit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으로 </a:t>
            </a:r>
            <a:r>
              <a:rPr lang="en-US" altLang="ko-KR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form_chk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함수를 불러 </a:t>
            </a:r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return true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경우만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form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 넘어가게 함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3E508A80-B5DA-3A80-E84C-DDE52F7868D0}"/>
              </a:ext>
            </a:extLst>
          </p:cNvPr>
          <p:cNvSpPr/>
          <p:nvPr/>
        </p:nvSpPr>
        <p:spPr>
          <a:xfrm>
            <a:off x="10430195" y="299491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E5C63FC8-4F03-BAB6-C247-BA32C662F1F5}"/>
              </a:ext>
            </a:extLst>
          </p:cNvPr>
          <p:cNvCxnSpPr>
            <a:cxnSpLocks/>
          </p:cNvCxnSpPr>
          <p:nvPr/>
        </p:nvCxnSpPr>
        <p:spPr>
          <a:xfrm>
            <a:off x="6183530" y="1606420"/>
            <a:ext cx="1874776" cy="713333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11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9939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795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회원가입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32419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12C465F-D3A2-8130-725D-BC50E7E65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19" y="1327262"/>
            <a:ext cx="2698655" cy="413014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C950A06-195F-7F91-932B-E28A74E89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5853" y="1392808"/>
            <a:ext cx="7014491" cy="1689592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BD3706EA-C98A-0D37-E464-CBA70C400605}"/>
              </a:ext>
            </a:extLst>
          </p:cNvPr>
          <p:cNvSpPr/>
          <p:nvPr/>
        </p:nvSpPr>
        <p:spPr>
          <a:xfrm>
            <a:off x="3373268" y="1126526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31929CB-0224-6760-8FC9-FD0AF8A9C9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2658" y="3615032"/>
            <a:ext cx="5663652" cy="254625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251E31B-685C-EFFA-11DC-BE33B2100D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1870" y="3481307"/>
            <a:ext cx="4179436" cy="969318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9497F04-CC31-116C-675D-2912BBA34517}"/>
              </a:ext>
            </a:extLst>
          </p:cNvPr>
          <p:cNvCxnSpPr>
            <a:cxnSpLocks/>
          </p:cNvCxnSpPr>
          <p:nvPr/>
        </p:nvCxnSpPr>
        <p:spPr>
          <a:xfrm>
            <a:off x="4902200" y="4108450"/>
            <a:ext cx="1295400" cy="0"/>
          </a:xfrm>
          <a:prstGeom prst="line">
            <a:avLst/>
          </a:prstGeom>
          <a:ln w="38100">
            <a:solidFill>
              <a:srgbClr val="F2DB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1A64F76-E40E-68D6-075B-EB88C8D1E340}"/>
              </a:ext>
            </a:extLst>
          </p:cNvPr>
          <p:cNvSpPr/>
          <p:nvPr/>
        </p:nvSpPr>
        <p:spPr>
          <a:xfrm>
            <a:off x="4034491" y="1070067"/>
            <a:ext cx="4699000" cy="298549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</a:t>
            </a: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정규식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사용으로 </a:t>
            </a:r>
            <a:r>
              <a:rPr lang="en-US" altLang="ko-KR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onsubmit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/ </a:t>
            </a:r>
            <a:r>
              <a:rPr lang="en-US" altLang="ko-KR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onfocus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마다 체크 함수를 </a:t>
            </a: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걸어줌</a:t>
            </a:r>
            <a:endParaRPr lang="ko-KR" altLang="en-US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37045D84-0842-163C-9A36-C1F3BE5ACAFC}"/>
              </a:ext>
            </a:extLst>
          </p:cNvPr>
          <p:cNvSpPr/>
          <p:nvPr/>
        </p:nvSpPr>
        <p:spPr>
          <a:xfrm>
            <a:off x="5102018" y="359173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B1E7873B-CF4A-B4F1-ED66-2AFD918FCEDB}"/>
              </a:ext>
            </a:extLst>
          </p:cNvPr>
          <p:cNvSpPr/>
          <p:nvPr/>
        </p:nvSpPr>
        <p:spPr>
          <a:xfrm>
            <a:off x="2940050" y="4531674"/>
            <a:ext cx="3462496" cy="1990645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비밀번호 재확인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onfocus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예시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비밀번호 재확인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type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확인 후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비밀번호의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앞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input)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조건이 일치하면 </a:t>
            </a:r>
            <a:r>
              <a:rPr lang="en-US" altLang="ko-KR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remove_msg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메시지 지움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앞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input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모두의 정규식이 일치하지 않을 경우 </a:t>
            </a:r>
            <a:r>
              <a:rPr lang="en-US" altLang="ko-KR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set_message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메시지 띄움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6)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공백 체크 후 공백일 경우 메시지 띄움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67FB1DC9-C5C0-9113-27E2-B8FCDB60AB5B}"/>
              </a:ext>
            </a:extLst>
          </p:cNvPr>
          <p:cNvSpPr/>
          <p:nvPr/>
        </p:nvSpPr>
        <p:spPr>
          <a:xfrm>
            <a:off x="7446757" y="3301307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40ADF262-ED4E-D231-A0D9-91FBF231132E}"/>
              </a:ext>
            </a:extLst>
          </p:cNvPr>
          <p:cNvSpPr/>
          <p:nvPr/>
        </p:nvSpPr>
        <p:spPr>
          <a:xfrm>
            <a:off x="9008890" y="445062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5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815CEBB-A28E-9DBF-2ED6-3F128A7C3A79}"/>
              </a:ext>
            </a:extLst>
          </p:cNvPr>
          <p:cNvCxnSpPr>
            <a:cxnSpLocks/>
          </p:cNvCxnSpPr>
          <p:nvPr/>
        </p:nvCxnSpPr>
        <p:spPr>
          <a:xfrm flipH="1" flipV="1">
            <a:off x="8204200" y="4190233"/>
            <a:ext cx="706130" cy="407831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BE96670-53D1-86D4-5577-E371E4CBDA91}"/>
              </a:ext>
            </a:extLst>
          </p:cNvPr>
          <p:cNvCxnSpPr>
            <a:cxnSpLocks/>
          </p:cNvCxnSpPr>
          <p:nvPr/>
        </p:nvCxnSpPr>
        <p:spPr>
          <a:xfrm flipH="1">
            <a:off x="8134350" y="4676309"/>
            <a:ext cx="787400" cy="134316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타원 31">
            <a:extLst>
              <a:ext uri="{FF2B5EF4-FFF2-40B4-BE49-F238E27FC236}">
                <a16:creationId xmlns:a16="http://schemas.microsoft.com/office/drawing/2014/main" id="{7A0FFE4B-213A-BBC4-BF9F-F2887C3265D4}"/>
              </a:ext>
            </a:extLst>
          </p:cNvPr>
          <p:cNvSpPr/>
          <p:nvPr/>
        </p:nvSpPr>
        <p:spPr>
          <a:xfrm>
            <a:off x="7842128" y="3586680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4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9FC8AB4-3854-A325-D90D-9698BDA0AF0F}"/>
              </a:ext>
            </a:extLst>
          </p:cNvPr>
          <p:cNvCxnSpPr>
            <a:cxnSpLocks/>
          </p:cNvCxnSpPr>
          <p:nvPr/>
        </p:nvCxnSpPr>
        <p:spPr>
          <a:xfrm flipH="1">
            <a:off x="7626757" y="3851486"/>
            <a:ext cx="325381" cy="50133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그림 35">
            <a:extLst>
              <a:ext uri="{FF2B5EF4-FFF2-40B4-BE49-F238E27FC236}">
                <a16:creationId xmlns:a16="http://schemas.microsoft.com/office/drawing/2014/main" id="{1C0A08DB-6CE7-4CDD-BFA1-4A9930D45A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499" y="3533983"/>
            <a:ext cx="1618951" cy="672135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546DECA6-79A5-7745-B5C0-B7229385CBC2}"/>
              </a:ext>
            </a:extLst>
          </p:cNvPr>
          <p:cNvSpPr/>
          <p:nvPr/>
        </p:nvSpPr>
        <p:spPr>
          <a:xfrm>
            <a:off x="8802440" y="3533983"/>
            <a:ext cx="1649010" cy="685810"/>
          </a:xfrm>
          <a:prstGeom prst="rect">
            <a:avLst/>
          </a:prstGeom>
          <a:noFill/>
          <a:ln w="57150">
            <a:solidFill>
              <a:srgbClr val="1F57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8EB8A877-7D83-C1BB-7027-B454301703BF}"/>
              </a:ext>
            </a:extLst>
          </p:cNvPr>
          <p:cNvCxnSpPr>
            <a:cxnSpLocks/>
            <a:stCxn id="32" idx="6"/>
            <a:endCxn id="37" idx="1"/>
          </p:cNvCxnSpPr>
          <p:nvPr/>
        </p:nvCxnSpPr>
        <p:spPr>
          <a:xfrm>
            <a:off x="8202128" y="3766680"/>
            <a:ext cx="600312" cy="110208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타원 40">
            <a:extLst>
              <a:ext uri="{FF2B5EF4-FFF2-40B4-BE49-F238E27FC236}">
                <a16:creationId xmlns:a16="http://schemas.microsoft.com/office/drawing/2014/main" id="{F97ACE9B-5609-527B-A2D1-BFB32ABE18F6}"/>
              </a:ext>
            </a:extLst>
          </p:cNvPr>
          <p:cNvSpPr/>
          <p:nvPr/>
        </p:nvSpPr>
        <p:spPr>
          <a:xfrm>
            <a:off x="8910330" y="570801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6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464CDA8A-08A4-AD49-8D60-14A8D0E33423}"/>
              </a:ext>
            </a:extLst>
          </p:cNvPr>
          <p:cNvCxnSpPr>
            <a:cxnSpLocks/>
            <a:stCxn id="41" idx="2"/>
          </p:cNvCxnSpPr>
          <p:nvPr/>
        </p:nvCxnSpPr>
        <p:spPr>
          <a:xfrm flipH="1">
            <a:off x="8556653" y="5888015"/>
            <a:ext cx="353677" cy="35475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053C48FB-BAB9-8607-69F8-1ABDEF85E3E0}"/>
              </a:ext>
            </a:extLst>
          </p:cNvPr>
          <p:cNvSpPr/>
          <p:nvPr/>
        </p:nvSpPr>
        <p:spPr>
          <a:xfrm>
            <a:off x="7335376" y="5556859"/>
            <a:ext cx="4335449" cy="151156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비밀번호의 경우 문자 사이의 공백도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+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인식하므로 사이 공백도 제거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44365683-C71B-BF65-06A7-4CF9C44C1A56}"/>
              </a:ext>
            </a:extLst>
          </p:cNvPr>
          <p:cNvCxnSpPr>
            <a:cxnSpLocks/>
            <a:stCxn id="46" idx="1"/>
          </p:cNvCxnSpPr>
          <p:nvPr/>
        </p:nvCxnSpPr>
        <p:spPr>
          <a:xfrm flipH="1" flipV="1">
            <a:off x="7204385" y="5348790"/>
            <a:ext cx="130991" cy="283647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503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0194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8625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약관동의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5327801-FCC5-FBD3-6299-EE4272488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439" y="1545423"/>
            <a:ext cx="3577836" cy="426855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3F896D4-047B-BABD-5519-382B7298D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588" y="3660850"/>
            <a:ext cx="4681410" cy="202716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A55CEEA-7529-D30F-CF5A-4CF8487FB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1174" y="1827599"/>
            <a:ext cx="5228238" cy="1395792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9255A029-0F89-69BA-4F07-D49A46D8AF97}"/>
              </a:ext>
            </a:extLst>
          </p:cNvPr>
          <p:cNvCxnSpPr>
            <a:cxnSpLocks/>
          </p:cNvCxnSpPr>
          <p:nvPr/>
        </p:nvCxnSpPr>
        <p:spPr>
          <a:xfrm>
            <a:off x="6295279" y="2838109"/>
            <a:ext cx="1295400" cy="0"/>
          </a:xfrm>
          <a:prstGeom prst="line">
            <a:avLst/>
          </a:prstGeom>
          <a:ln w="38100">
            <a:solidFill>
              <a:srgbClr val="F2DB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90900B65-3A2B-90F8-E3B3-1070196A3285}"/>
              </a:ext>
            </a:extLst>
          </p:cNvPr>
          <p:cNvCxnSpPr>
            <a:cxnSpLocks/>
          </p:cNvCxnSpPr>
          <p:nvPr/>
        </p:nvCxnSpPr>
        <p:spPr>
          <a:xfrm>
            <a:off x="6990367" y="2859264"/>
            <a:ext cx="643952" cy="1718873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DBC8BF5-8229-46DC-EF9F-FFF3DA9F0843}"/>
              </a:ext>
            </a:extLst>
          </p:cNvPr>
          <p:cNvSpPr/>
          <p:nvPr/>
        </p:nvSpPr>
        <p:spPr>
          <a:xfrm>
            <a:off x="8540099" y="4528350"/>
            <a:ext cx="3340964" cy="813839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조건 충족 시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button type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submit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으로 바꿈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취소 버튼 누를 시 </a:t>
            </a: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새로고침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3A1E7B4B-830A-8E5B-6C1E-528CE158E727}"/>
              </a:ext>
            </a:extLst>
          </p:cNvPr>
          <p:cNvSpPr/>
          <p:nvPr/>
        </p:nvSpPr>
        <p:spPr>
          <a:xfrm>
            <a:off x="6630367" y="2325798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D6AB3D5-0ABB-362F-53FB-B57CB659F8DC}"/>
              </a:ext>
            </a:extLst>
          </p:cNvPr>
          <p:cNvSpPr/>
          <p:nvPr/>
        </p:nvSpPr>
        <p:spPr>
          <a:xfrm>
            <a:off x="6589116" y="5015596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B241AF91-91BF-5BE1-022E-DC27BE101610}"/>
              </a:ext>
            </a:extLst>
          </p:cNvPr>
          <p:cNvCxnSpPr>
            <a:cxnSpLocks/>
          </p:cNvCxnSpPr>
          <p:nvPr/>
        </p:nvCxnSpPr>
        <p:spPr>
          <a:xfrm flipH="1">
            <a:off x="3504177" y="5312577"/>
            <a:ext cx="2993335" cy="155412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68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1" y="-130194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반응형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1EDF83-1362-582A-8DE4-C269CA4F3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57" y="1313299"/>
            <a:ext cx="2886717" cy="26756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FE09A1B-ED73-A3A6-7BF0-CB273E082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6304" y="2330917"/>
            <a:ext cx="2153306" cy="400651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9A42A2D-ECEA-1358-21FD-BE0CE1424B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4157" y="3429000"/>
            <a:ext cx="1786583" cy="3102304"/>
          </a:xfrm>
          <a:prstGeom prst="rect">
            <a:avLst/>
          </a:prstGeom>
        </p:spPr>
      </p:pic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614E5B0-02BF-EB08-BA8A-F2202CC203E6}"/>
              </a:ext>
            </a:extLst>
          </p:cNvPr>
          <p:cNvSpPr/>
          <p:nvPr/>
        </p:nvSpPr>
        <p:spPr>
          <a:xfrm>
            <a:off x="880746" y="4183567"/>
            <a:ext cx="2606164" cy="540799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 algn="ctr">
              <a:buAutoNum type="arabicParenR"/>
            </a:pPr>
            <a:r>
              <a:rPr lang="ko-KR" altLang="en-US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메인슬라이드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기존페이지에서 전체적인 크기 감소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5A74913-879F-C763-6CEB-EE0D74ED5BFC}"/>
              </a:ext>
            </a:extLst>
          </p:cNvPr>
          <p:cNvSpPr/>
          <p:nvPr/>
        </p:nvSpPr>
        <p:spPr>
          <a:xfrm>
            <a:off x="3642998" y="1294485"/>
            <a:ext cx="2206612" cy="939146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what’s hot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섹션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기존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:5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개씩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줄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개씩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3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줄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개씩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줄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-&gt;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개씩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10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줄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B2ADD7E6-785E-576F-96B2-5401210FC3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3433" y="1489260"/>
            <a:ext cx="5032610" cy="1986114"/>
          </a:xfrm>
          <a:prstGeom prst="rect">
            <a:avLst/>
          </a:prstGeom>
        </p:spPr>
      </p:pic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5EDA259-5952-3E6E-4432-DAFC7CBB589C}"/>
              </a:ext>
            </a:extLst>
          </p:cNvPr>
          <p:cNvCxnSpPr>
            <a:cxnSpLocks/>
          </p:cNvCxnSpPr>
          <p:nvPr/>
        </p:nvCxnSpPr>
        <p:spPr>
          <a:xfrm>
            <a:off x="8307613" y="3074620"/>
            <a:ext cx="1287775" cy="989637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CB04BDC0-5C47-8559-3A57-C2125631D04F}"/>
              </a:ext>
            </a:extLst>
          </p:cNvPr>
          <p:cNvSpPr/>
          <p:nvPr/>
        </p:nvSpPr>
        <p:spPr>
          <a:xfrm>
            <a:off x="6928362" y="1294485"/>
            <a:ext cx="1466936" cy="252017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기존 레이아웃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D9B4659-E6FC-DFA5-5BF5-5322806A2A78}"/>
              </a:ext>
            </a:extLst>
          </p:cNvPr>
          <p:cNvSpPr/>
          <p:nvPr/>
        </p:nvSpPr>
        <p:spPr>
          <a:xfrm>
            <a:off x="8768762" y="4822814"/>
            <a:ext cx="1466936" cy="252017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반응형 레이아웃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731372F-BA4C-0207-BA68-DB1E056B5444}"/>
              </a:ext>
            </a:extLst>
          </p:cNvPr>
          <p:cNvSpPr/>
          <p:nvPr/>
        </p:nvSpPr>
        <p:spPr>
          <a:xfrm>
            <a:off x="2531778" y="1221373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E3B4E587-CD99-B0B8-6173-D00E851B5C86}"/>
              </a:ext>
            </a:extLst>
          </p:cNvPr>
          <p:cNvSpPr/>
          <p:nvPr/>
        </p:nvSpPr>
        <p:spPr>
          <a:xfrm>
            <a:off x="5594057" y="118650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EDA15373-C85E-6475-17D7-AC4FDB583E4D}"/>
              </a:ext>
            </a:extLst>
          </p:cNvPr>
          <p:cNvSpPr/>
          <p:nvPr/>
        </p:nvSpPr>
        <p:spPr>
          <a:xfrm>
            <a:off x="8284068" y="1060539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68BA00D-8F50-066F-050E-8DBFCE91BB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6610" y="3865494"/>
            <a:ext cx="2834220" cy="2166656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4924ADA-F6D5-6459-9828-1835BB7AF5D2}"/>
              </a:ext>
            </a:extLst>
          </p:cNvPr>
          <p:cNvCxnSpPr>
            <a:cxnSpLocks/>
          </p:cNvCxnSpPr>
          <p:nvPr/>
        </p:nvCxnSpPr>
        <p:spPr>
          <a:xfrm flipH="1">
            <a:off x="5809727" y="4747550"/>
            <a:ext cx="249277" cy="0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09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4629144" y="3002706"/>
            <a:ext cx="19094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박소연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083869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 descr="실내이(가) 표시된 사진&#10;&#10;자동 생성된 설명">
            <a:extLst>
              <a:ext uri="{FF2B5EF4-FFF2-40B4-BE49-F238E27FC236}">
                <a16:creationId xmlns:a16="http://schemas.microsoft.com/office/drawing/2014/main" id="{001018A6-0975-32A6-2501-3029DF52FB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79403" y="2900542"/>
            <a:ext cx="840561" cy="10661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96A483-4D84-1B19-B1EA-84515FF037CE}"/>
              </a:ext>
            </a:extLst>
          </p:cNvPr>
          <p:cNvSpPr txBox="1"/>
          <p:nvPr/>
        </p:nvSpPr>
        <p:spPr>
          <a:xfrm>
            <a:off x="4438903" y="1705126"/>
            <a:ext cx="307881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FRONT</a:t>
            </a:r>
            <a:endParaRPr lang="ko-KR" altLang="en-US" sz="5500" b="1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924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2" y="-139402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5453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상품 상세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(1)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95681" y="849451"/>
            <a:ext cx="11530361" cy="573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3E1B07FE-F76E-0D23-CEF4-D6D8B2BCB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14" y="1581472"/>
            <a:ext cx="6747581" cy="443843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E32E47A-4EAE-7E35-7F51-D68C27F46E3A}"/>
              </a:ext>
            </a:extLst>
          </p:cNvPr>
          <p:cNvSpPr/>
          <p:nvPr/>
        </p:nvSpPr>
        <p:spPr>
          <a:xfrm>
            <a:off x="751931" y="3160075"/>
            <a:ext cx="978987" cy="276235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B66FF18-9DB5-52FF-BF49-69DB8EE065D9}"/>
              </a:ext>
            </a:extLst>
          </p:cNvPr>
          <p:cNvCxnSpPr>
            <a:cxnSpLocks/>
          </p:cNvCxnSpPr>
          <p:nvPr/>
        </p:nvCxnSpPr>
        <p:spPr>
          <a:xfrm>
            <a:off x="1730918" y="3298192"/>
            <a:ext cx="352425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668EBB63-3A95-E2AA-FA00-7D58A0D685B7}"/>
              </a:ext>
            </a:extLst>
          </p:cNvPr>
          <p:cNvSpPr/>
          <p:nvPr/>
        </p:nvSpPr>
        <p:spPr>
          <a:xfrm>
            <a:off x="3507790" y="1088785"/>
            <a:ext cx="3750191" cy="2308886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좋아요 기능</a:t>
            </a:r>
            <a:endParaRPr lang="en-US" altLang="ko-KR" sz="1300" kern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하트 아이콘 누르면 색상 채워지면서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Likes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늘어남</a:t>
            </a:r>
            <a:endParaRPr lang="en-US" altLang="ko-KR" sz="13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altLang="ko-KR" sz="13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예매하기 섹션</a:t>
            </a:r>
            <a:endParaRPr lang="en-US" altLang="ko-KR" sz="1300" kern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옵션 클릭할 때 날짜 </a:t>
            </a:r>
            <a:r>
              <a:rPr lang="en-US" altLang="ko-KR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 </a:t>
            </a:r>
            <a:r>
              <a:rPr lang="ko-KR" altLang="en-US" sz="130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회차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 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남은 좌석수</a:t>
            </a:r>
            <a:r>
              <a:rPr lang="en-US" altLang="ko-KR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좌석등급</a:t>
            </a:r>
            <a:r>
              <a:rPr lang="en-US" altLang="ko-KR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순으로 보여줌</a:t>
            </a:r>
            <a:endParaRPr lang="en-US" altLang="ko-KR" sz="1300" kern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모든 옵션이 선택된 상태에서 </a:t>
            </a:r>
            <a:r>
              <a:rPr lang="en-US" altLang="ko-KR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“</a:t>
            </a:r>
            <a:r>
              <a:rPr lang="ko-KR" altLang="en-US" sz="1300" kern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예매하기</a:t>
            </a:r>
            <a:r>
              <a:rPr lang="en-US" altLang="ko-KR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＂</a:t>
            </a:r>
            <a:r>
              <a:rPr lang="ko-KR" altLang="en-US" sz="13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버튼을 클릭하면 구매할 개수 입력 가능함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3BF90CF8-3845-3F6C-463D-D812581B87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4158" y="3134461"/>
            <a:ext cx="1022485" cy="327462"/>
          </a:xfrm>
          <a:prstGeom prst="rect">
            <a:avLst/>
          </a:prstGeom>
        </p:spPr>
      </p:pic>
      <p:sp>
        <p:nvSpPr>
          <p:cNvPr id="24" name="순서도: 연결자 23">
            <a:extLst>
              <a:ext uri="{FF2B5EF4-FFF2-40B4-BE49-F238E27FC236}">
                <a16:creationId xmlns:a16="http://schemas.microsoft.com/office/drawing/2014/main" id="{725CFB18-F955-9904-BA63-39E193AD5B0D}"/>
              </a:ext>
            </a:extLst>
          </p:cNvPr>
          <p:cNvSpPr/>
          <p:nvPr/>
        </p:nvSpPr>
        <p:spPr>
          <a:xfrm>
            <a:off x="635761" y="3818081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7C4DE689-A67C-B068-A411-94AB92AC3D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6731" y="1276449"/>
            <a:ext cx="4263969" cy="1531208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81B374AB-9D77-5E0D-DD71-FF5FCB72FA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7218" y="3154062"/>
            <a:ext cx="3432401" cy="1604275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D3D7303C-CD69-0D0E-D095-0F6736BE72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7217" y="5022894"/>
            <a:ext cx="3432401" cy="1068862"/>
          </a:xfrm>
          <a:prstGeom prst="rect">
            <a:avLst/>
          </a:prstGeom>
        </p:spPr>
      </p:pic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3CC6B95-C1BB-2E0B-D83C-4F62C0E6F2A5}"/>
              </a:ext>
            </a:extLst>
          </p:cNvPr>
          <p:cNvCxnSpPr>
            <a:cxnSpLocks/>
          </p:cNvCxnSpPr>
          <p:nvPr/>
        </p:nvCxnSpPr>
        <p:spPr>
          <a:xfrm flipV="1">
            <a:off x="7320083" y="2807657"/>
            <a:ext cx="415531" cy="1084439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C51B3E3E-49C6-AD5E-FD2F-F0D64B1A3E07}"/>
              </a:ext>
            </a:extLst>
          </p:cNvPr>
          <p:cNvCxnSpPr>
            <a:cxnSpLocks/>
          </p:cNvCxnSpPr>
          <p:nvPr/>
        </p:nvCxnSpPr>
        <p:spPr>
          <a:xfrm>
            <a:off x="9570391" y="2792748"/>
            <a:ext cx="0" cy="36131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A64BF29C-E1B9-9B26-A7BE-C26AC19464A3}"/>
              </a:ext>
            </a:extLst>
          </p:cNvPr>
          <p:cNvCxnSpPr>
            <a:cxnSpLocks/>
          </p:cNvCxnSpPr>
          <p:nvPr/>
        </p:nvCxnSpPr>
        <p:spPr>
          <a:xfrm>
            <a:off x="9570391" y="4684610"/>
            <a:ext cx="0" cy="36131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02A89266-DCD9-E386-6137-D5F71C659C0A}"/>
              </a:ext>
            </a:extLst>
          </p:cNvPr>
          <p:cNvSpPr/>
          <p:nvPr/>
        </p:nvSpPr>
        <p:spPr>
          <a:xfrm>
            <a:off x="964010" y="3892096"/>
            <a:ext cx="6498887" cy="2199659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0AA23C9-8636-8A5E-CB0E-16DCD65FC745}"/>
              </a:ext>
            </a:extLst>
          </p:cNvPr>
          <p:cNvSpPr/>
          <p:nvPr/>
        </p:nvSpPr>
        <p:spPr>
          <a:xfrm>
            <a:off x="411112" y="3086060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8E0F101-89BB-EA58-4D37-1BB28481BFFC}"/>
              </a:ext>
            </a:extLst>
          </p:cNvPr>
          <p:cNvSpPr/>
          <p:nvPr/>
        </p:nvSpPr>
        <p:spPr>
          <a:xfrm>
            <a:off x="591112" y="3801529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7406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4" grpId="0" animBg="1"/>
      <p:bldP spid="47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32213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6816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상품 상세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(2)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CA1DE0-02F1-1EBF-ED3A-4C6DE8BEBD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164"/>
          <a:stretch/>
        </p:blipFill>
        <p:spPr>
          <a:xfrm>
            <a:off x="483476" y="1192924"/>
            <a:ext cx="6641691" cy="24016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CF84159-76AA-9511-630B-E4857203550A}"/>
              </a:ext>
            </a:extLst>
          </p:cNvPr>
          <p:cNvSpPr/>
          <p:nvPr/>
        </p:nvSpPr>
        <p:spPr>
          <a:xfrm>
            <a:off x="725215" y="1709963"/>
            <a:ext cx="6074979" cy="588579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D0C1A47-C880-DC1D-0A26-A7A19CB31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970" y="1729347"/>
            <a:ext cx="5955467" cy="549810"/>
          </a:xfrm>
          <a:prstGeom prst="rect">
            <a:avLst/>
          </a:prstGeom>
        </p:spPr>
      </p:pic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FE73A94E-F5AA-2411-45C5-2DF317E85675}"/>
              </a:ext>
            </a:extLst>
          </p:cNvPr>
          <p:cNvSpPr/>
          <p:nvPr/>
        </p:nvSpPr>
        <p:spPr>
          <a:xfrm>
            <a:off x="5263421" y="3916903"/>
            <a:ext cx="6181819" cy="2259108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탭 바</a:t>
            </a: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공연상세정보</a:t>
            </a: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관람평 </a:t>
            </a: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취소안내</a:t>
            </a: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개의 탭 각각을 클릭하면 </a:t>
            </a: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display : none =&gt; display : block 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으로 해당 페이지를 보여줌</a:t>
            </a:r>
            <a:endParaRPr lang="en-US" altLang="ko-KR" sz="1200" kern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just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data-tab</a:t>
            </a:r>
            <a:r>
              <a:rPr lang="ko-KR" altLang="en-US" sz="1200" kern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속성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이용해서 각각 섹션이 가진 </a:t>
            </a:r>
            <a:r>
              <a:rPr lang="en-US" altLang="ko-KR" sz="1200" kern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id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이름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이랑 같게 하여 연결 되어있음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just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선택되어진 탭에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밑줄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 그어지고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글씨 컬러가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변하는 효과 삽입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just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just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스크롤 상단 이동 버튼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just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어느정도 윈도우 화면의 높이가 길어지면 상단이동 버튼이 나타나고</a:t>
            </a: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클릭하면 스크롤을 맨 위 상단으로 이동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2F65D02-D31F-A95E-C541-F81B3B29154D}"/>
              </a:ext>
            </a:extLst>
          </p:cNvPr>
          <p:cNvSpPr/>
          <p:nvPr/>
        </p:nvSpPr>
        <p:spPr>
          <a:xfrm>
            <a:off x="6692286" y="3040611"/>
            <a:ext cx="401934" cy="497007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순서도: 연결자 37">
            <a:extLst>
              <a:ext uri="{FF2B5EF4-FFF2-40B4-BE49-F238E27FC236}">
                <a16:creationId xmlns:a16="http://schemas.microsoft.com/office/drawing/2014/main" id="{A512D431-F12B-20DB-DED9-DC8DF178FB25}"/>
              </a:ext>
            </a:extLst>
          </p:cNvPr>
          <p:cNvSpPr/>
          <p:nvPr/>
        </p:nvSpPr>
        <p:spPr>
          <a:xfrm>
            <a:off x="6366890" y="2841849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F4635904-A2A2-358B-1904-EA05B0E1D8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9253" y="1079539"/>
            <a:ext cx="3638577" cy="2790845"/>
          </a:xfrm>
          <a:prstGeom prst="rect">
            <a:avLst/>
          </a:prstGeom>
        </p:spPr>
      </p:pic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909274A-94EF-482A-493C-E18177FB33E0}"/>
              </a:ext>
            </a:extLst>
          </p:cNvPr>
          <p:cNvCxnSpPr>
            <a:cxnSpLocks/>
          </p:cNvCxnSpPr>
          <p:nvPr/>
        </p:nvCxnSpPr>
        <p:spPr>
          <a:xfrm>
            <a:off x="7097745" y="3245320"/>
            <a:ext cx="551508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C7CD3BF7-F2DF-C745-C9F4-F919063C2FD6}"/>
              </a:ext>
            </a:extLst>
          </p:cNvPr>
          <p:cNvSpPr/>
          <p:nvPr/>
        </p:nvSpPr>
        <p:spPr>
          <a:xfrm>
            <a:off x="522197" y="1466167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12DC2C56-9599-FD80-BA3A-6B284B6748C1}"/>
              </a:ext>
            </a:extLst>
          </p:cNvPr>
          <p:cNvSpPr/>
          <p:nvPr/>
        </p:nvSpPr>
        <p:spPr>
          <a:xfrm>
            <a:off x="6339522" y="2786544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D4C2244-4A1F-4981-B525-0AC3BBEE0F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371" y="2474961"/>
            <a:ext cx="4026156" cy="3827648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9DE1CCB9-CC70-29D8-A7D8-F2E076133AF0}"/>
              </a:ext>
            </a:extLst>
          </p:cNvPr>
          <p:cNvSpPr/>
          <p:nvPr/>
        </p:nvSpPr>
        <p:spPr>
          <a:xfrm>
            <a:off x="2543504" y="2796196"/>
            <a:ext cx="1521290" cy="1315380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B215E875-F62B-E494-1EE8-882A766F0950}"/>
              </a:ext>
            </a:extLst>
          </p:cNvPr>
          <p:cNvCxnSpPr>
            <a:cxnSpLocks/>
          </p:cNvCxnSpPr>
          <p:nvPr/>
        </p:nvCxnSpPr>
        <p:spPr>
          <a:xfrm>
            <a:off x="3444875" y="4751309"/>
            <a:ext cx="873919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99EAA243-144A-DD87-4BEF-08891AC41FF6}"/>
              </a:ext>
            </a:extLst>
          </p:cNvPr>
          <p:cNvCxnSpPr>
            <a:cxnSpLocks/>
          </p:cNvCxnSpPr>
          <p:nvPr/>
        </p:nvCxnSpPr>
        <p:spPr>
          <a:xfrm>
            <a:off x="2759075" y="5352256"/>
            <a:ext cx="708025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E415FDF-BB69-931A-BC63-B97E2B43DDE8}"/>
              </a:ext>
            </a:extLst>
          </p:cNvPr>
          <p:cNvCxnSpPr>
            <a:cxnSpLocks/>
          </p:cNvCxnSpPr>
          <p:nvPr/>
        </p:nvCxnSpPr>
        <p:spPr>
          <a:xfrm>
            <a:off x="2759075" y="5939631"/>
            <a:ext cx="873919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2026783-FC82-24B4-DC1A-ED7093D9E1F8}"/>
              </a:ext>
            </a:extLst>
          </p:cNvPr>
          <p:cNvCxnSpPr>
            <a:cxnSpLocks/>
          </p:cNvCxnSpPr>
          <p:nvPr/>
        </p:nvCxnSpPr>
        <p:spPr>
          <a:xfrm>
            <a:off x="2487930" y="2298542"/>
            <a:ext cx="384810" cy="497654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08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7" grpId="0" animBg="1"/>
      <p:bldP spid="38" grpId="0" animBg="1"/>
      <p:bldP spid="28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6816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상품 상세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(3)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97884" y="870559"/>
            <a:ext cx="11530361" cy="57156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bg1"/>
                </a:solidFill>
              </a:rPr>
              <a:t>ㅍ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61FA7D3-A770-8F93-A19E-7ABF5FF10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833" y="2221873"/>
            <a:ext cx="6686914" cy="300515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D4564B0-2156-026F-60B2-F5AF87BD8A79}"/>
              </a:ext>
            </a:extLst>
          </p:cNvPr>
          <p:cNvSpPr/>
          <p:nvPr/>
        </p:nvSpPr>
        <p:spPr>
          <a:xfrm>
            <a:off x="704193" y="4881861"/>
            <a:ext cx="730469" cy="276235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A34946C-3EAA-E698-26BD-67E8510CF70B}"/>
              </a:ext>
            </a:extLst>
          </p:cNvPr>
          <p:cNvSpPr/>
          <p:nvPr/>
        </p:nvSpPr>
        <p:spPr>
          <a:xfrm>
            <a:off x="984966" y="3104658"/>
            <a:ext cx="1340830" cy="276235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107B11-1028-C2B5-A4FE-56E910FAFFC9}"/>
              </a:ext>
            </a:extLst>
          </p:cNvPr>
          <p:cNvSpPr/>
          <p:nvPr/>
        </p:nvSpPr>
        <p:spPr>
          <a:xfrm>
            <a:off x="5812663" y="3506799"/>
            <a:ext cx="1118910" cy="497646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774E85A-9A38-C866-D665-B166F6B03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52" y="978174"/>
            <a:ext cx="2657863" cy="1599269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AB6657D-EFAE-4E17-191B-96BEC7F0D491}"/>
              </a:ext>
            </a:extLst>
          </p:cNvPr>
          <p:cNvCxnSpPr>
            <a:cxnSpLocks/>
          </p:cNvCxnSpPr>
          <p:nvPr/>
        </p:nvCxnSpPr>
        <p:spPr>
          <a:xfrm flipV="1">
            <a:off x="1636594" y="2436033"/>
            <a:ext cx="0" cy="668625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7" name="잉크 16">
                <a:extLst>
                  <a:ext uri="{FF2B5EF4-FFF2-40B4-BE49-F238E27FC236}">
                    <a16:creationId xmlns:a16="http://schemas.microsoft.com/office/drawing/2014/main" id="{11A4FA45-7327-5538-1CA7-430A4CF6DFBC}"/>
                  </a:ext>
                </a:extLst>
              </p14:cNvPr>
              <p14:cNvContentPartPr/>
              <p14:nvPr/>
            </p14:nvContentPartPr>
            <p14:xfrm>
              <a:off x="4412975" y="2133125"/>
              <a:ext cx="360" cy="360"/>
            </p14:xfrm>
          </p:contentPart>
        </mc:Choice>
        <mc:Fallback xmlns="">
          <p:pic>
            <p:nvPicPr>
              <p:cNvPr id="17" name="잉크 16">
                <a:extLst>
                  <a:ext uri="{FF2B5EF4-FFF2-40B4-BE49-F238E27FC236}">
                    <a16:creationId xmlns:a16="http://schemas.microsoft.com/office/drawing/2014/main" id="{11A4FA45-7327-5538-1CA7-430A4CF6DFB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03975" y="2124485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그룹 23">
            <a:extLst>
              <a:ext uri="{FF2B5EF4-FFF2-40B4-BE49-F238E27FC236}">
                <a16:creationId xmlns:a16="http://schemas.microsoft.com/office/drawing/2014/main" id="{E47794C3-4DF2-2AEA-2DBD-0A2B871978F5}"/>
              </a:ext>
            </a:extLst>
          </p:cNvPr>
          <p:cNvGrpSpPr/>
          <p:nvPr/>
        </p:nvGrpSpPr>
        <p:grpSpPr>
          <a:xfrm>
            <a:off x="3123815" y="2889125"/>
            <a:ext cx="52560" cy="6480"/>
            <a:chOff x="3123815" y="2889125"/>
            <a:chExt cx="52560" cy="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BCDED75B-4D8E-8021-3C25-B371C9DCA6E8}"/>
                    </a:ext>
                  </a:extLst>
                </p14:cNvPr>
                <p14:cNvContentPartPr/>
                <p14:nvPr/>
              </p14:nvContentPartPr>
              <p14:xfrm>
                <a:off x="3142895" y="2889125"/>
                <a:ext cx="360" cy="360"/>
              </p14:xfrm>
            </p:contentPart>
          </mc:Choice>
          <mc:Fallback xmlns=""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BCDED75B-4D8E-8021-3C25-B371C9DCA6E8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133895" y="288012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2BF9E82B-6EAC-797F-304C-28AB7D534491}"/>
                    </a:ext>
                  </a:extLst>
                </p14:cNvPr>
                <p14:cNvContentPartPr/>
                <p14:nvPr/>
              </p14:nvContentPartPr>
              <p14:xfrm>
                <a:off x="3136775" y="2895245"/>
                <a:ext cx="360" cy="360"/>
              </p14:xfrm>
            </p:contentPart>
          </mc:Choice>
          <mc:Fallback xmlns=""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2BF9E82B-6EAC-797F-304C-28AB7D534491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127775" y="288660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0" name="잉크 19">
                  <a:extLst>
                    <a:ext uri="{FF2B5EF4-FFF2-40B4-BE49-F238E27FC236}">
                      <a16:creationId xmlns:a16="http://schemas.microsoft.com/office/drawing/2014/main" id="{0099736F-5AAA-8E0F-F1F4-DA75B2CAF6C7}"/>
                    </a:ext>
                  </a:extLst>
                </p14:cNvPr>
                <p14:cNvContentPartPr/>
                <p14:nvPr/>
              </p14:nvContentPartPr>
              <p14:xfrm>
                <a:off x="3123815" y="2889125"/>
                <a:ext cx="360" cy="360"/>
              </p14:xfrm>
            </p:contentPart>
          </mc:Choice>
          <mc:Fallback xmlns="">
            <p:pic>
              <p:nvPicPr>
                <p:cNvPr id="20" name="잉크 19">
                  <a:extLst>
                    <a:ext uri="{FF2B5EF4-FFF2-40B4-BE49-F238E27FC236}">
                      <a16:creationId xmlns:a16="http://schemas.microsoft.com/office/drawing/2014/main" id="{0099736F-5AAA-8E0F-F1F4-DA75B2CAF6C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115175" y="288012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1" name="잉크 20">
                  <a:extLst>
                    <a:ext uri="{FF2B5EF4-FFF2-40B4-BE49-F238E27FC236}">
                      <a16:creationId xmlns:a16="http://schemas.microsoft.com/office/drawing/2014/main" id="{59ABD403-71F7-9FEC-FED3-C8289B565169}"/>
                    </a:ext>
                  </a:extLst>
                </p14:cNvPr>
                <p14:cNvContentPartPr/>
                <p14:nvPr/>
              </p14:nvContentPartPr>
              <p14:xfrm>
                <a:off x="3174935" y="2895245"/>
                <a:ext cx="1440" cy="360"/>
              </p14:xfrm>
            </p:contentPart>
          </mc:Choice>
          <mc:Fallback xmlns="">
            <p:pic>
              <p:nvPicPr>
                <p:cNvPr id="21" name="잉크 20">
                  <a:extLst>
                    <a:ext uri="{FF2B5EF4-FFF2-40B4-BE49-F238E27FC236}">
                      <a16:creationId xmlns:a16="http://schemas.microsoft.com/office/drawing/2014/main" id="{59ABD403-71F7-9FEC-FED3-C8289B56516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165935" y="2886605"/>
                  <a:ext cx="1908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ED78CC12-92F5-1BC5-6169-23FC7E1EED90}"/>
                    </a:ext>
                  </a:extLst>
                </p14:cNvPr>
                <p14:cNvContentPartPr/>
                <p14:nvPr/>
              </p14:nvContentPartPr>
              <p14:xfrm>
                <a:off x="3129215" y="2889125"/>
                <a:ext cx="29880" cy="360"/>
              </p14:xfrm>
            </p:contentPart>
          </mc:Choice>
          <mc:Fallback xmlns=""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ED78CC12-92F5-1BC5-6169-23FC7E1EED90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120575" y="2880125"/>
                  <a:ext cx="4752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3" name="잉크 22">
                <a:extLst>
                  <a:ext uri="{FF2B5EF4-FFF2-40B4-BE49-F238E27FC236}">
                    <a16:creationId xmlns:a16="http://schemas.microsoft.com/office/drawing/2014/main" id="{48D5E936-197E-DEA3-D0AC-254D61797876}"/>
                  </a:ext>
                </a:extLst>
              </p14:cNvPr>
              <p14:cNvContentPartPr/>
              <p14:nvPr/>
            </p14:nvContentPartPr>
            <p14:xfrm>
              <a:off x="4012655" y="2111165"/>
              <a:ext cx="360" cy="360"/>
            </p14:xfrm>
          </p:contentPart>
        </mc:Choice>
        <mc:Fallback xmlns="">
          <p:pic>
            <p:nvPicPr>
              <p:cNvPr id="23" name="잉크 22">
                <a:extLst>
                  <a:ext uri="{FF2B5EF4-FFF2-40B4-BE49-F238E27FC236}">
                    <a16:creationId xmlns:a16="http://schemas.microsoft.com/office/drawing/2014/main" id="{48D5E936-197E-DEA3-D0AC-254D6179787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04015" y="2102525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순서도: 연결자 24">
            <a:extLst>
              <a:ext uri="{FF2B5EF4-FFF2-40B4-BE49-F238E27FC236}">
                <a16:creationId xmlns:a16="http://schemas.microsoft.com/office/drawing/2014/main" id="{7C9B1D5B-A72C-87CB-6B6E-77C06C22CDA6}"/>
              </a:ext>
            </a:extLst>
          </p:cNvPr>
          <p:cNvSpPr/>
          <p:nvPr/>
        </p:nvSpPr>
        <p:spPr>
          <a:xfrm>
            <a:off x="647369" y="2937067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5361714F-9435-9684-462A-17F95611EF14}"/>
              </a:ext>
            </a:extLst>
          </p:cNvPr>
          <p:cNvSpPr/>
          <p:nvPr/>
        </p:nvSpPr>
        <p:spPr>
          <a:xfrm>
            <a:off x="3183386" y="913693"/>
            <a:ext cx="3685540" cy="1280305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</a:t>
            </a:r>
            <a:r>
              <a:rPr lang="ko-KR" altLang="en-US" sz="120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별점</a:t>
            </a:r>
            <a:endParaRPr lang="en-US" altLang="ko-KR" sz="1200" kern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1~5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value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값을 가진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input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태그와 별 아이콘들을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label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태그로 감싸 연결하여 별 아이콘 클릭 시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별점의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value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값 데이터 전송 가능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(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별 색칠되는 것은 </a:t>
            </a:r>
            <a:r>
              <a:rPr lang="en-US" altLang="ko-KR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css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이미지로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ED8C88-F981-6E65-A9DD-A58E9384DC1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861610" y="4431475"/>
            <a:ext cx="2361989" cy="57812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069A4AD2-EE88-D1C6-471D-8E789E17697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4150" y="3984377"/>
            <a:ext cx="2641550" cy="55032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31C0EFC3-7C19-8B24-8162-62CDAF36619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47369" y="5588034"/>
            <a:ext cx="6635604" cy="547603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11D1F5A0-767C-359F-ED34-4B9D9BE7D0EB}"/>
              </a:ext>
            </a:extLst>
          </p:cNvPr>
          <p:cNvSpPr/>
          <p:nvPr/>
        </p:nvSpPr>
        <p:spPr>
          <a:xfrm>
            <a:off x="6634535" y="5023031"/>
            <a:ext cx="730469" cy="276235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1D295AD-24DB-FD4F-39A7-D82DD93DBA6F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5812663" y="5161149"/>
            <a:ext cx="821872" cy="402395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3F72135-9E03-2AE6-3111-EB0251310D8C}"/>
              </a:ext>
            </a:extLst>
          </p:cNvPr>
          <p:cNvSpPr/>
          <p:nvPr/>
        </p:nvSpPr>
        <p:spPr>
          <a:xfrm>
            <a:off x="507274" y="5557606"/>
            <a:ext cx="6857730" cy="602521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순서도: 연결자 42">
            <a:extLst>
              <a:ext uri="{FF2B5EF4-FFF2-40B4-BE49-F238E27FC236}">
                <a16:creationId xmlns:a16="http://schemas.microsoft.com/office/drawing/2014/main" id="{443DE2F5-7D40-4B32-66C2-F02803A63DC4}"/>
              </a:ext>
            </a:extLst>
          </p:cNvPr>
          <p:cNvSpPr/>
          <p:nvPr/>
        </p:nvSpPr>
        <p:spPr>
          <a:xfrm>
            <a:off x="5471872" y="3501681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4" name="순서도: 연결자 43">
            <a:extLst>
              <a:ext uri="{FF2B5EF4-FFF2-40B4-BE49-F238E27FC236}">
                <a16:creationId xmlns:a16="http://schemas.microsoft.com/office/drawing/2014/main" id="{5AC66B06-143B-8645-D74C-2C5B4D9E6766}"/>
              </a:ext>
            </a:extLst>
          </p:cNvPr>
          <p:cNvSpPr/>
          <p:nvPr/>
        </p:nvSpPr>
        <p:spPr>
          <a:xfrm>
            <a:off x="4888294" y="3943850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5" name="순서도: 연결자 44">
            <a:extLst>
              <a:ext uri="{FF2B5EF4-FFF2-40B4-BE49-F238E27FC236}">
                <a16:creationId xmlns:a16="http://schemas.microsoft.com/office/drawing/2014/main" id="{9D99F96E-4861-C815-E4F1-F1EE169FB4E4}"/>
              </a:ext>
            </a:extLst>
          </p:cNvPr>
          <p:cNvSpPr/>
          <p:nvPr/>
        </p:nvSpPr>
        <p:spPr>
          <a:xfrm>
            <a:off x="397884" y="4879634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46" name="순서도: 연결자 45">
            <a:extLst>
              <a:ext uri="{FF2B5EF4-FFF2-40B4-BE49-F238E27FC236}">
                <a16:creationId xmlns:a16="http://schemas.microsoft.com/office/drawing/2014/main" id="{2CC72DDE-1345-4D00-C070-02F3052F557C}"/>
              </a:ext>
            </a:extLst>
          </p:cNvPr>
          <p:cNvSpPr/>
          <p:nvPr/>
        </p:nvSpPr>
        <p:spPr>
          <a:xfrm>
            <a:off x="6281920" y="4942310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D79E726C-0BB1-45BD-B3A9-EBF51C404A0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73596" y="906716"/>
            <a:ext cx="4670365" cy="3267062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4949FDD4-D710-6335-65C1-F0782C0548B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649234" y="1640478"/>
            <a:ext cx="1890057" cy="492647"/>
          </a:xfrm>
          <a:prstGeom prst="rect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</p:pic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81F5D8AF-D0AC-D082-AC58-C99DC9C5A64E}"/>
              </a:ext>
            </a:extLst>
          </p:cNvPr>
          <p:cNvCxnSpPr>
            <a:cxnSpLocks/>
          </p:cNvCxnSpPr>
          <p:nvPr/>
        </p:nvCxnSpPr>
        <p:spPr>
          <a:xfrm flipV="1">
            <a:off x="9898612" y="2169282"/>
            <a:ext cx="588413" cy="935376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6E0EADA5-E184-B8A9-489E-7D0219ADCBA4}"/>
              </a:ext>
            </a:extLst>
          </p:cNvPr>
          <p:cNvCxnSpPr>
            <a:cxnSpLocks/>
          </p:cNvCxnSpPr>
          <p:nvPr/>
        </p:nvCxnSpPr>
        <p:spPr>
          <a:xfrm flipV="1">
            <a:off x="6464171" y="2614485"/>
            <a:ext cx="690345" cy="904889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649E06-8782-E8F9-75DE-4DF94A37B18F}"/>
              </a:ext>
            </a:extLst>
          </p:cNvPr>
          <p:cNvCxnSpPr>
            <a:cxnSpLocks/>
          </p:cNvCxnSpPr>
          <p:nvPr/>
        </p:nvCxnSpPr>
        <p:spPr>
          <a:xfrm>
            <a:off x="7812088" y="3213302"/>
            <a:ext cx="2041525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자유형: 도형 62">
            <a:extLst>
              <a:ext uri="{FF2B5EF4-FFF2-40B4-BE49-F238E27FC236}">
                <a16:creationId xmlns:a16="http://schemas.microsoft.com/office/drawing/2014/main" id="{9AD0E6A3-3CE7-C07F-1865-DFB148287C66}"/>
              </a:ext>
            </a:extLst>
          </p:cNvPr>
          <p:cNvSpPr/>
          <p:nvPr/>
        </p:nvSpPr>
        <p:spPr>
          <a:xfrm>
            <a:off x="7499126" y="4173779"/>
            <a:ext cx="4317630" cy="2306586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</a:t>
            </a: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 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후기 등록하기</a:t>
            </a:r>
            <a:endParaRPr lang="en-US" altLang="ko-KR" sz="1200" kern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글자수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와 </a:t>
            </a:r>
            <a:r>
              <a:rPr lang="ko-KR" altLang="en-US" sz="1200" dirty="0" err="1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별점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조건에 충족되면 후기 등록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가능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실시간 글자수 세어주는 기능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아이디 뒤에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글자만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마스킹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수정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&amp;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삭제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 6)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등록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&amp;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취소버튼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“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수정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＂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버튼 클릭 시 수정폼이 나타나고 그곳에 내용을 수정해서 입력하고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“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등록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”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버튼을 누르면 내용이 업데이트 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“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삭제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”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버튼을 클릭하면 해당 리뷰가 사라짐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“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취소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”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버튼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클릭 시 수정폼이 사라짐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1CF5BC77-F004-12C4-9784-4337413F393B}"/>
              </a:ext>
            </a:extLst>
          </p:cNvPr>
          <p:cNvSpPr/>
          <p:nvPr/>
        </p:nvSpPr>
        <p:spPr>
          <a:xfrm>
            <a:off x="5181616" y="3979006"/>
            <a:ext cx="526562" cy="276235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AC0A1679-893B-EEB1-6C86-524BB2717167}"/>
              </a:ext>
            </a:extLst>
          </p:cNvPr>
          <p:cNvCxnSpPr>
            <a:cxnSpLocks/>
          </p:cNvCxnSpPr>
          <p:nvPr/>
        </p:nvCxnSpPr>
        <p:spPr>
          <a:xfrm flipV="1">
            <a:off x="1434662" y="4559190"/>
            <a:ext cx="220719" cy="32044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55E1F3FB-E5BB-C5A0-A19D-19E3D69539FB}"/>
              </a:ext>
            </a:extLst>
          </p:cNvPr>
          <p:cNvCxnSpPr>
            <a:cxnSpLocks/>
          </p:cNvCxnSpPr>
          <p:nvPr/>
        </p:nvCxnSpPr>
        <p:spPr>
          <a:xfrm>
            <a:off x="5393186" y="4263768"/>
            <a:ext cx="6761" cy="182519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3F475EB2-C528-E577-5434-C8531DF85457}"/>
              </a:ext>
            </a:extLst>
          </p:cNvPr>
          <p:cNvSpPr/>
          <p:nvPr/>
        </p:nvSpPr>
        <p:spPr>
          <a:xfrm>
            <a:off x="6524278" y="5733530"/>
            <a:ext cx="730469" cy="276235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순서도: 연결자 71">
            <a:extLst>
              <a:ext uri="{FF2B5EF4-FFF2-40B4-BE49-F238E27FC236}">
                <a16:creationId xmlns:a16="http://schemas.microsoft.com/office/drawing/2014/main" id="{52D57C30-2A24-EC6B-3F8E-387463C3311C}"/>
              </a:ext>
            </a:extLst>
          </p:cNvPr>
          <p:cNvSpPr/>
          <p:nvPr/>
        </p:nvSpPr>
        <p:spPr>
          <a:xfrm>
            <a:off x="6178673" y="5707855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B9B1D2A-68A8-2C2D-4CF9-8DDC04DB2DDB}"/>
              </a:ext>
            </a:extLst>
          </p:cNvPr>
          <p:cNvSpPr/>
          <p:nvPr/>
        </p:nvSpPr>
        <p:spPr>
          <a:xfrm>
            <a:off x="9933269" y="1038928"/>
            <a:ext cx="2236999" cy="492647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후기 등록하기 누르면 후기 리스트에 </a:t>
            </a:r>
            <a:endParaRPr lang="en-US" altLang="ko-KR" sz="11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바로 삽입되도록 </a:t>
            </a:r>
            <a:r>
              <a:rPr lang="en-US" altLang="ko-KR" sz="11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append</a:t>
            </a:r>
            <a:endParaRPr lang="ko-KR" altLang="en-US" sz="11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51315BFD-FEA6-4C30-6DC7-47EED37D0FFF}"/>
              </a:ext>
            </a:extLst>
          </p:cNvPr>
          <p:cNvSpPr/>
          <p:nvPr/>
        </p:nvSpPr>
        <p:spPr>
          <a:xfrm>
            <a:off x="615426" y="285330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358FCD80-8424-ACB0-A4DD-DD889B19E93D}"/>
              </a:ext>
            </a:extLst>
          </p:cNvPr>
          <p:cNvSpPr/>
          <p:nvPr/>
        </p:nvSpPr>
        <p:spPr>
          <a:xfrm>
            <a:off x="5455414" y="3453716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59D33C0-4C14-1A36-DE0A-DDBF849343A0}"/>
              </a:ext>
            </a:extLst>
          </p:cNvPr>
          <p:cNvSpPr/>
          <p:nvPr/>
        </p:nvSpPr>
        <p:spPr>
          <a:xfrm>
            <a:off x="4875223" y="389950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1FF3C93F-7A98-7661-24BC-882A2278D873}"/>
              </a:ext>
            </a:extLst>
          </p:cNvPr>
          <p:cNvSpPr/>
          <p:nvPr/>
        </p:nvSpPr>
        <p:spPr>
          <a:xfrm>
            <a:off x="372766" y="4837751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4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460E15F8-2D33-B21A-9B76-12FFFB47DCFA}"/>
              </a:ext>
            </a:extLst>
          </p:cNvPr>
          <p:cNvSpPr/>
          <p:nvPr/>
        </p:nvSpPr>
        <p:spPr>
          <a:xfrm>
            <a:off x="6237688" y="486278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5</a:t>
            </a: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01245F97-0658-7241-8A06-9ABA6FDBC695}"/>
              </a:ext>
            </a:extLst>
          </p:cNvPr>
          <p:cNvSpPr/>
          <p:nvPr/>
        </p:nvSpPr>
        <p:spPr>
          <a:xfrm>
            <a:off x="6118697" y="5682370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6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B9159A26-8EE6-AA31-E76C-21E4DC9ABFF1}"/>
              </a:ext>
            </a:extLst>
          </p:cNvPr>
          <p:cNvSpPr/>
          <p:nvPr/>
        </p:nvSpPr>
        <p:spPr>
          <a:xfrm>
            <a:off x="615426" y="5317357"/>
            <a:ext cx="1143121" cy="148896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수정폼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예시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522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25" grpId="0" animBg="1"/>
      <p:bldP spid="33" grpId="0" animBg="1"/>
      <p:bldP spid="38" grpId="0" animBg="1"/>
      <p:bldP spid="43" grpId="0" animBg="1"/>
      <p:bldP spid="44" grpId="0" animBg="1"/>
      <p:bldP spid="45" grpId="0" animBg="1"/>
      <p:bldP spid="46" grpId="0" animBg="1"/>
      <p:bldP spid="64" grpId="0" animBg="1"/>
      <p:bldP spid="71" grpId="0" animBg="1"/>
      <p:bldP spid="36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48910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마이페이지</a:t>
            </a:r>
          </a:p>
          <a:p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4167" y="883792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" name="잉크 16">
                <a:extLst>
                  <a:ext uri="{FF2B5EF4-FFF2-40B4-BE49-F238E27FC236}">
                    <a16:creationId xmlns:a16="http://schemas.microsoft.com/office/drawing/2014/main" id="{11A4FA45-7327-5538-1CA7-430A4CF6DFBC}"/>
                  </a:ext>
                </a:extLst>
              </p14:cNvPr>
              <p14:cNvContentPartPr/>
              <p14:nvPr/>
            </p14:nvContentPartPr>
            <p14:xfrm>
              <a:off x="4412975" y="2133125"/>
              <a:ext cx="360" cy="360"/>
            </p14:xfrm>
          </p:contentPart>
        </mc:Choice>
        <mc:Fallback xmlns="">
          <p:pic>
            <p:nvPicPr>
              <p:cNvPr id="17" name="잉크 16">
                <a:extLst>
                  <a:ext uri="{FF2B5EF4-FFF2-40B4-BE49-F238E27FC236}">
                    <a16:creationId xmlns:a16="http://schemas.microsoft.com/office/drawing/2014/main" id="{11A4FA45-7327-5538-1CA7-430A4CF6DFB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03975" y="2124485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그룹 23">
            <a:extLst>
              <a:ext uri="{FF2B5EF4-FFF2-40B4-BE49-F238E27FC236}">
                <a16:creationId xmlns:a16="http://schemas.microsoft.com/office/drawing/2014/main" id="{E47794C3-4DF2-2AEA-2DBD-0A2B871978F5}"/>
              </a:ext>
            </a:extLst>
          </p:cNvPr>
          <p:cNvGrpSpPr/>
          <p:nvPr/>
        </p:nvGrpSpPr>
        <p:grpSpPr>
          <a:xfrm>
            <a:off x="3123815" y="2889125"/>
            <a:ext cx="52560" cy="6480"/>
            <a:chOff x="3123815" y="2889125"/>
            <a:chExt cx="52560" cy="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BCDED75B-4D8E-8021-3C25-B371C9DCA6E8}"/>
                    </a:ext>
                  </a:extLst>
                </p14:cNvPr>
                <p14:cNvContentPartPr/>
                <p14:nvPr/>
              </p14:nvContentPartPr>
              <p14:xfrm>
                <a:off x="3142895" y="2889125"/>
                <a:ext cx="360" cy="360"/>
              </p14:xfrm>
            </p:contentPart>
          </mc:Choice>
          <mc:Fallback xmlns=""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BCDED75B-4D8E-8021-3C25-B371C9DCA6E8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33895" y="288012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2BF9E82B-6EAC-797F-304C-28AB7D534491}"/>
                    </a:ext>
                  </a:extLst>
                </p14:cNvPr>
                <p14:cNvContentPartPr/>
                <p14:nvPr/>
              </p14:nvContentPartPr>
              <p14:xfrm>
                <a:off x="3136775" y="2895245"/>
                <a:ext cx="360" cy="360"/>
              </p14:xfrm>
            </p:contentPart>
          </mc:Choice>
          <mc:Fallback xmlns=""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2BF9E82B-6EAC-797F-304C-28AB7D534491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27775" y="288660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20" name="잉크 19">
                  <a:extLst>
                    <a:ext uri="{FF2B5EF4-FFF2-40B4-BE49-F238E27FC236}">
                      <a16:creationId xmlns:a16="http://schemas.microsoft.com/office/drawing/2014/main" id="{0099736F-5AAA-8E0F-F1F4-DA75B2CAF6C7}"/>
                    </a:ext>
                  </a:extLst>
                </p14:cNvPr>
                <p14:cNvContentPartPr/>
                <p14:nvPr/>
              </p14:nvContentPartPr>
              <p14:xfrm>
                <a:off x="3123815" y="2889125"/>
                <a:ext cx="360" cy="360"/>
              </p14:xfrm>
            </p:contentPart>
          </mc:Choice>
          <mc:Fallback xmlns="">
            <p:pic>
              <p:nvPicPr>
                <p:cNvPr id="20" name="잉크 19">
                  <a:extLst>
                    <a:ext uri="{FF2B5EF4-FFF2-40B4-BE49-F238E27FC236}">
                      <a16:creationId xmlns:a16="http://schemas.microsoft.com/office/drawing/2014/main" id="{0099736F-5AAA-8E0F-F1F4-DA75B2CAF6C7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15175" y="288012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1" name="잉크 20">
                  <a:extLst>
                    <a:ext uri="{FF2B5EF4-FFF2-40B4-BE49-F238E27FC236}">
                      <a16:creationId xmlns:a16="http://schemas.microsoft.com/office/drawing/2014/main" id="{59ABD403-71F7-9FEC-FED3-C8289B565169}"/>
                    </a:ext>
                  </a:extLst>
                </p14:cNvPr>
                <p14:cNvContentPartPr/>
                <p14:nvPr/>
              </p14:nvContentPartPr>
              <p14:xfrm>
                <a:off x="3174935" y="2895245"/>
                <a:ext cx="1440" cy="360"/>
              </p14:xfrm>
            </p:contentPart>
          </mc:Choice>
          <mc:Fallback xmlns="">
            <p:pic>
              <p:nvPicPr>
                <p:cNvPr id="21" name="잉크 20">
                  <a:extLst>
                    <a:ext uri="{FF2B5EF4-FFF2-40B4-BE49-F238E27FC236}">
                      <a16:creationId xmlns:a16="http://schemas.microsoft.com/office/drawing/2014/main" id="{59ABD403-71F7-9FEC-FED3-C8289B565169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165935" y="2886605"/>
                  <a:ext cx="1908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ED78CC12-92F5-1BC5-6169-23FC7E1EED90}"/>
                    </a:ext>
                  </a:extLst>
                </p14:cNvPr>
                <p14:cNvContentPartPr/>
                <p14:nvPr/>
              </p14:nvContentPartPr>
              <p14:xfrm>
                <a:off x="3129215" y="2889125"/>
                <a:ext cx="29880" cy="360"/>
              </p14:xfrm>
            </p:contentPart>
          </mc:Choice>
          <mc:Fallback xmlns=""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ED78CC12-92F5-1BC5-6169-23FC7E1EED90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120575" y="2880125"/>
                  <a:ext cx="4752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잉크 22">
                <a:extLst>
                  <a:ext uri="{FF2B5EF4-FFF2-40B4-BE49-F238E27FC236}">
                    <a16:creationId xmlns:a16="http://schemas.microsoft.com/office/drawing/2014/main" id="{48D5E936-197E-DEA3-D0AC-254D61797876}"/>
                  </a:ext>
                </a:extLst>
              </p14:cNvPr>
              <p14:cNvContentPartPr/>
              <p14:nvPr/>
            </p14:nvContentPartPr>
            <p14:xfrm>
              <a:off x="4012655" y="2111165"/>
              <a:ext cx="360" cy="360"/>
            </p14:xfrm>
          </p:contentPart>
        </mc:Choice>
        <mc:Fallback xmlns="">
          <p:pic>
            <p:nvPicPr>
              <p:cNvPr id="23" name="잉크 22">
                <a:extLst>
                  <a:ext uri="{FF2B5EF4-FFF2-40B4-BE49-F238E27FC236}">
                    <a16:creationId xmlns:a16="http://schemas.microsoft.com/office/drawing/2014/main" id="{48D5E936-197E-DEA3-D0AC-254D6179787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04015" y="2102525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그림 15">
            <a:extLst>
              <a:ext uri="{FF2B5EF4-FFF2-40B4-BE49-F238E27FC236}">
                <a16:creationId xmlns:a16="http://schemas.microsoft.com/office/drawing/2014/main" id="{5147FC1A-30A8-92EB-6A63-8E5A283BC65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5645" y="883792"/>
            <a:ext cx="6091272" cy="3085914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323DA72B-014C-B65F-71BE-F36704F8A09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5645" y="3956200"/>
            <a:ext cx="6091272" cy="2246959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74298A7E-92A6-5699-303C-C98485C6C953}"/>
              </a:ext>
            </a:extLst>
          </p:cNvPr>
          <p:cNvSpPr/>
          <p:nvPr/>
        </p:nvSpPr>
        <p:spPr>
          <a:xfrm>
            <a:off x="4546162" y="918393"/>
            <a:ext cx="2080755" cy="291282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순서도: 연결자 28">
            <a:extLst>
              <a:ext uri="{FF2B5EF4-FFF2-40B4-BE49-F238E27FC236}">
                <a16:creationId xmlns:a16="http://schemas.microsoft.com/office/drawing/2014/main" id="{D8E5B9B7-3888-73F5-7D97-2D83C694222A}"/>
              </a:ext>
            </a:extLst>
          </p:cNvPr>
          <p:cNvSpPr/>
          <p:nvPr/>
        </p:nvSpPr>
        <p:spPr>
          <a:xfrm>
            <a:off x="4195563" y="945532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61EC4CA-BB51-DFA6-C420-455DD5F721AB}"/>
              </a:ext>
            </a:extLst>
          </p:cNvPr>
          <p:cNvSpPr/>
          <p:nvPr/>
        </p:nvSpPr>
        <p:spPr>
          <a:xfrm>
            <a:off x="5461761" y="5926924"/>
            <a:ext cx="1053339" cy="276235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순서도: 연결자 30">
            <a:extLst>
              <a:ext uri="{FF2B5EF4-FFF2-40B4-BE49-F238E27FC236}">
                <a16:creationId xmlns:a16="http://schemas.microsoft.com/office/drawing/2014/main" id="{84F69026-2698-8551-E450-07B1DFA080D8}"/>
              </a:ext>
            </a:extLst>
          </p:cNvPr>
          <p:cNvSpPr/>
          <p:nvPr/>
        </p:nvSpPr>
        <p:spPr>
          <a:xfrm>
            <a:off x="6607423" y="5926924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131255A-7AB0-B5B8-4EB0-A205B1F43A64}"/>
              </a:ext>
            </a:extLst>
          </p:cNvPr>
          <p:cNvSpPr/>
          <p:nvPr/>
        </p:nvSpPr>
        <p:spPr>
          <a:xfrm>
            <a:off x="3485985" y="1930996"/>
            <a:ext cx="1053339" cy="276235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순서도: 연결자 32">
            <a:extLst>
              <a:ext uri="{FF2B5EF4-FFF2-40B4-BE49-F238E27FC236}">
                <a16:creationId xmlns:a16="http://schemas.microsoft.com/office/drawing/2014/main" id="{CB6F99DB-0746-44F0-CA84-705D9762F00D}"/>
              </a:ext>
            </a:extLst>
          </p:cNvPr>
          <p:cNvSpPr/>
          <p:nvPr/>
        </p:nvSpPr>
        <p:spPr>
          <a:xfrm>
            <a:off x="4567549" y="1913734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06EC049-4FCD-D176-6BF0-BFBB0A00A312}"/>
              </a:ext>
            </a:extLst>
          </p:cNvPr>
          <p:cNvSpPr/>
          <p:nvPr/>
        </p:nvSpPr>
        <p:spPr>
          <a:xfrm>
            <a:off x="1600200" y="3135200"/>
            <a:ext cx="785813" cy="821000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순서도: 연결자 36">
            <a:extLst>
              <a:ext uri="{FF2B5EF4-FFF2-40B4-BE49-F238E27FC236}">
                <a16:creationId xmlns:a16="http://schemas.microsoft.com/office/drawing/2014/main" id="{774A38B4-C40F-65BE-4F6E-F8216B0C2C6C}"/>
              </a:ext>
            </a:extLst>
          </p:cNvPr>
          <p:cNvSpPr/>
          <p:nvPr/>
        </p:nvSpPr>
        <p:spPr>
          <a:xfrm>
            <a:off x="1300176" y="3202064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D409ED75-7C48-FAEC-5BAA-641AF0635FB1}"/>
              </a:ext>
            </a:extLst>
          </p:cNvPr>
          <p:cNvSpPr/>
          <p:nvPr/>
        </p:nvSpPr>
        <p:spPr>
          <a:xfrm>
            <a:off x="6959832" y="945532"/>
            <a:ext cx="4813067" cy="3575667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rgbClr val="F2DB76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탭바</a:t>
            </a:r>
            <a:endParaRPr lang="en-US" altLang="ko-KR" sz="1200" kern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 상세 페이지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와 동일한 기능사용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선택된 탭에 밑줄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마이페이지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기본적으로 보여지고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탭을 누르면 해당 페이지를 보여줌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현재 마이페이지를 제외한 나머지 페이지들은 구현중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해당 버튼을 클릭하면 비밀번호 재확인 후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회원정보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 확인 가능하고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수정 가능한 페이지로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넘어감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예매확인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목록에서 포스터를 클릭하면 해당 공연의 상세 페이지로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넘어감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(3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개까지 보여줌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찜 목록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목록에서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“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예매하러가기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&gt;”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버튼을 클릭하면 해당 공연의  상세 페이지로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넘어감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(5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개까지 보여줌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684D1B-3BB5-605D-1C15-0DBAE8390B3D}"/>
              </a:ext>
            </a:extLst>
          </p:cNvPr>
          <p:cNvSpPr/>
          <p:nvPr/>
        </p:nvSpPr>
        <p:spPr>
          <a:xfrm>
            <a:off x="4160875" y="898641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1A7809AC-7786-B525-72D9-B9C1DE598A3B}"/>
              </a:ext>
            </a:extLst>
          </p:cNvPr>
          <p:cNvSpPr/>
          <p:nvPr/>
        </p:nvSpPr>
        <p:spPr>
          <a:xfrm>
            <a:off x="4563703" y="1872866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8854D1A-D6E1-E072-7630-2E16EC83DC25}"/>
              </a:ext>
            </a:extLst>
          </p:cNvPr>
          <p:cNvSpPr/>
          <p:nvPr/>
        </p:nvSpPr>
        <p:spPr>
          <a:xfrm>
            <a:off x="1270188" y="3169427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51BE568B-2998-2C1B-611D-1DF5F7C2344C}"/>
              </a:ext>
            </a:extLst>
          </p:cNvPr>
          <p:cNvSpPr/>
          <p:nvPr/>
        </p:nvSpPr>
        <p:spPr>
          <a:xfrm>
            <a:off x="6587182" y="5885041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4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318E0BE-AB0C-8DDD-67B8-92F8C3A6D6D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28528" y="4521898"/>
            <a:ext cx="3114122" cy="1890817"/>
          </a:xfrm>
          <a:prstGeom prst="rect">
            <a:avLst/>
          </a:prstGeom>
        </p:spPr>
      </p:pic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A7669EC-50AB-9BDC-7F86-6C7A6C10E54C}"/>
              </a:ext>
            </a:extLst>
          </p:cNvPr>
          <p:cNvCxnSpPr>
            <a:cxnSpLocks/>
          </p:cNvCxnSpPr>
          <p:nvPr/>
        </p:nvCxnSpPr>
        <p:spPr>
          <a:xfrm>
            <a:off x="4563703" y="2206008"/>
            <a:ext cx="3477370" cy="3064492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72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6" grpId="0" animBg="1"/>
      <p:bldP spid="37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693972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회원정보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수정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페이지</a:t>
            </a:r>
          </a:p>
          <a:p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24ECB7A-F095-44CA-E3B8-B92DAE6D3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527" y="1111061"/>
            <a:ext cx="5724515" cy="505751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1FFB22-EA5E-6911-D522-037B4C59C4E6}"/>
              </a:ext>
            </a:extLst>
          </p:cNvPr>
          <p:cNvSpPr/>
          <p:nvPr/>
        </p:nvSpPr>
        <p:spPr>
          <a:xfrm>
            <a:off x="2147552" y="4161341"/>
            <a:ext cx="1424232" cy="259119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619F46-C309-5AFF-A457-78B25A404182}"/>
              </a:ext>
            </a:extLst>
          </p:cNvPr>
          <p:cNvSpPr/>
          <p:nvPr/>
        </p:nvSpPr>
        <p:spPr>
          <a:xfrm>
            <a:off x="2147552" y="4718924"/>
            <a:ext cx="1424232" cy="259119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18F2BCE-3151-2182-D99F-B79B68180225}"/>
              </a:ext>
            </a:extLst>
          </p:cNvPr>
          <p:cNvSpPr/>
          <p:nvPr/>
        </p:nvSpPr>
        <p:spPr>
          <a:xfrm>
            <a:off x="2147552" y="2267034"/>
            <a:ext cx="1424232" cy="259119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1A3F853E-5814-80B2-200D-78865F1B303F}"/>
              </a:ext>
            </a:extLst>
          </p:cNvPr>
          <p:cNvSpPr/>
          <p:nvPr/>
        </p:nvSpPr>
        <p:spPr>
          <a:xfrm>
            <a:off x="6763654" y="2412634"/>
            <a:ext cx="4493303" cy="1748708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lvl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⁕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해당 페이지는 회원가입 페이지와 동일한 함수를 적용하였으며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</a:p>
          <a:p>
            <a:pPr lvl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회원정보 페이지에서는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이름</a:t>
            </a:r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이메일</a:t>
            </a:r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휴대전화번호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만 변경이 가능함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lvl="0" indent="-22860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AutoNum type="arabicParenR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비밀번호 변경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해당 버튼을 클릭하면 비밀번호 변경이 가능한 페이지로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넘어감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89387DF-B97C-1746-27FB-9C70CF4C63EF}"/>
              </a:ext>
            </a:extLst>
          </p:cNvPr>
          <p:cNvSpPr/>
          <p:nvPr/>
        </p:nvSpPr>
        <p:spPr>
          <a:xfrm>
            <a:off x="2097361" y="3536112"/>
            <a:ext cx="1105777" cy="326766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순서도: 연결자 19">
            <a:extLst>
              <a:ext uri="{FF2B5EF4-FFF2-40B4-BE49-F238E27FC236}">
                <a16:creationId xmlns:a16="http://schemas.microsoft.com/office/drawing/2014/main" id="{53609391-D162-847D-83C1-A8AF87B6E3F8}"/>
              </a:ext>
            </a:extLst>
          </p:cNvPr>
          <p:cNvSpPr/>
          <p:nvPr/>
        </p:nvSpPr>
        <p:spPr>
          <a:xfrm>
            <a:off x="3274231" y="3586642"/>
            <a:ext cx="300024" cy="276235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041FC5A-7644-583A-76F7-9F2F0CF10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7237" y="1497722"/>
            <a:ext cx="6939720" cy="505363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F33DBB55-8BD6-2BF1-8FBD-5C57A48015EF}"/>
              </a:ext>
            </a:extLst>
          </p:cNvPr>
          <p:cNvCxnSpPr>
            <a:cxnSpLocks/>
          </p:cNvCxnSpPr>
          <p:nvPr/>
        </p:nvCxnSpPr>
        <p:spPr>
          <a:xfrm>
            <a:off x="9329572" y="1829798"/>
            <a:ext cx="1603959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7BCE630-130C-1B1C-868A-FA2784AC03DF}"/>
              </a:ext>
            </a:extLst>
          </p:cNvPr>
          <p:cNvCxnSpPr>
            <a:cxnSpLocks/>
          </p:cNvCxnSpPr>
          <p:nvPr/>
        </p:nvCxnSpPr>
        <p:spPr>
          <a:xfrm flipV="1">
            <a:off x="9821425" y="1875127"/>
            <a:ext cx="165803" cy="508213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01446FF9-2E6E-0BB6-9B1D-83C1EBE319AE}"/>
              </a:ext>
            </a:extLst>
          </p:cNvPr>
          <p:cNvSpPr/>
          <p:nvPr/>
        </p:nvSpPr>
        <p:spPr>
          <a:xfrm>
            <a:off x="3244243" y="353574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4D9F519-4AED-9A4F-32FF-BB806D63AB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2535" y="4228788"/>
            <a:ext cx="3074569" cy="2027475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7C79674-B185-D57D-4D5C-A1E09538135B}"/>
              </a:ext>
            </a:extLst>
          </p:cNvPr>
          <p:cNvCxnSpPr>
            <a:cxnSpLocks/>
          </p:cNvCxnSpPr>
          <p:nvPr/>
        </p:nvCxnSpPr>
        <p:spPr>
          <a:xfrm>
            <a:off x="7383025" y="4072336"/>
            <a:ext cx="325875" cy="498555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22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8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83456" y="-139399"/>
            <a:ext cx="12675506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8768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유사사이트 분석 ①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인터파크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/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멜론티켓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3E2041-F0BC-689B-2334-C35DECBB376D}"/>
              </a:ext>
            </a:extLst>
          </p:cNvPr>
          <p:cNvSpPr txBox="1"/>
          <p:nvPr/>
        </p:nvSpPr>
        <p:spPr>
          <a:xfrm>
            <a:off x="736929" y="5955239"/>
            <a:ext cx="18473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632134E-9989-AD0B-8C29-ABE6BB129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689" y="953546"/>
            <a:ext cx="5197708" cy="486028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906E476-159F-9B02-A754-7302303F05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2675" y="1126620"/>
            <a:ext cx="5956603" cy="46514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C547AD-692F-3815-EE12-267E40549F84}"/>
              </a:ext>
            </a:extLst>
          </p:cNvPr>
          <p:cNvSpPr txBox="1"/>
          <p:nvPr/>
        </p:nvSpPr>
        <p:spPr>
          <a:xfrm>
            <a:off x="6292675" y="6038744"/>
            <a:ext cx="66754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다른 사이트에 비해 </a:t>
            </a:r>
            <a:r>
              <a:rPr lang="en-US" altLang="ko-KR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UI </a:t>
            </a: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효과가 적은 편</a:t>
            </a:r>
            <a:endParaRPr lang="en-US" altLang="ko-KR" sz="25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29033F-A691-989C-B1A5-CFD9E166419E}"/>
              </a:ext>
            </a:extLst>
          </p:cNvPr>
          <p:cNvSpPr txBox="1"/>
          <p:nvPr/>
        </p:nvSpPr>
        <p:spPr>
          <a:xfrm>
            <a:off x="269428" y="6041972"/>
            <a:ext cx="66754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정보가 방대해서 직관적이지 않은 화면</a:t>
            </a:r>
            <a:endParaRPr lang="en-US" altLang="ko-KR" sz="25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182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4733473" y="2947473"/>
            <a:ext cx="188064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김혜민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139102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실내이(가) 표시된 사진&#10;&#10;자동 생성된 설명">
            <a:extLst>
              <a:ext uri="{FF2B5EF4-FFF2-40B4-BE49-F238E27FC236}">
                <a16:creationId xmlns:a16="http://schemas.microsoft.com/office/drawing/2014/main" id="{855F83FA-1481-051F-E7E3-CD71238AD9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14116" y="2935486"/>
            <a:ext cx="722740" cy="8737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0CA047-D375-5B69-45CA-1E69BB7338C9}"/>
              </a:ext>
            </a:extLst>
          </p:cNvPr>
          <p:cNvSpPr txBox="1"/>
          <p:nvPr/>
        </p:nvSpPr>
        <p:spPr>
          <a:xfrm>
            <a:off x="4886899" y="1705126"/>
            <a:ext cx="279362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BACK</a:t>
            </a:r>
            <a:endParaRPr lang="ko-KR" altLang="en-US" sz="5500" b="1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914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3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70102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회원가입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,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마이페이지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B3F828-7C35-AF46-A428-5641DF6081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31216" y="1160657"/>
            <a:ext cx="8283517" cy="5405644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76D055D-CFF6-A989-5785-FCD5A3E6ED46}"/>
              </a:ext>
            </a:extLst>
          </p:cNvPr>
          <p:cNvSpPr/>
          <p:nvPr/>
        </p:nvSpPr>
        <p:spPr>
          <a:xfrm>
            <a:off x="3917321" y="167287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8240031-3D8E-198A-D08A-935C640175C5}"/>
              </a:ext>
            </a:extLst>
          </p:cNvPr>
          <p:cNvSpPr/>
          <p:nvPr/>
        </p:nvSpPr>
        <p:spPr>
          <a:xfrm>
            <a:off x="1702239" y="3471457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9D58C10-8527-1ED6-51E0-328C9A96606F}"/>
              </a:ext>
            </a:extLst>
          </p:cNvPr>
          <p:cNvSpPr/>
          <p:nvPr/>
        </p:nvSpPr>
        <p:spPr>
          <a:xfrm>
            <a:off x="5670508" y="2675694"/>
            <a:ext cx="2387258" cy="908263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B8EF84-56F7-5865-495E-E7E5A8872274}"/>
              </a:ext>
            </a:extLst>
          </p:cNvPr>
          <p:cNvSpPr/>
          <p:nvPr/>
        </p:nvSpPr>
        <p:spPr>
          <a:xfrm>
            <a:off x="5670509" y="3784669"/>
            <a:ext cx="3774197" cy="577077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2BD7D0B-018E-5689-2553-619B0A909180}"/>
              </a:ext>
            </a:extLst>
          </p:cNvPr>
          <p:cNvSpPr/>
          <p:nvPr/>
        </p:nvSpPr>
        <p:spPr>
          <a:xfrm>
            <a:off x="9183901" y="3458357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0ACF935-C158-D69A-6C8B-38C229C50124}"/>
              </a:ext>
            </a:extLst>
          </p:cNvPr>
          <p:cNvSpPr/>
          <p:nvPr/>
        </p:nvSpPr>
        <p:spPr>
          <a:xfrm>
            <a:off x="5677510" y="4544045"/>
            <a:ext cx="3767196" cy="1506951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586E2EB-8A5A-594B-81F7-0440B3FFC4C9}"/>
              </a:ext>
            </a:extLst>
          </p:cNvPr>
          <p:cNvSpPr/>
          <p:nvPr/>
        </p:nvSpPr>
        <p:spPr>
          <a:xfrm>
            <a:off x="1882239" y="4492253"/>
            <a:ext cx="3395506" cy="656617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E65B9C4-0E78-E6E1-E811-0AB90A8834DE}"/>
              </a:ext>
            </a:extLst>
          </p:cNvPr>
          <p:cNvSpPr/>
          <p:nvPr/>
        </p:nvSpPr>
        <p:spPr>
          <a:xfrm>
            <a:off x="2005747" y="5231235"/>
            <a:ext cx="2682853" cy="819761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17E4460-442A-066B-2B18-11034364DE92}"/>
              </a:ext>
            </a:extLst>
          </p:cNvPr>
          <p:cNvSpPr/>
          <p:nvPr/>
        </p:nvSpPr>
        <p:spPr>
          <a:xfrm>
            <a:off x="589145" y="1233927"/>
            <a:ext cx="3010638" cy="2064063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회원가입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유효성 검사 실시 후 모두 통과할 시 회인가입 폼에 입력된 모든 정보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INSERT</a:t>
            </a:r>
          </a:p>
          <a:p>
            <a:pPr marL="342900" indent="-342900" algn="ctr">
              <a:buAutoNum type="arabicParenR"/>
            </a:pP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마이페이지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마이페이지 접근 시 로그인 체크 후 로그인 하지 않은 회원일 경우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로그인 페이지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이동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2AD6ABF7-C985-93DB-E0DE-3D2727F07B8D}"/>
              </a:ext>
            </a:extLst>
          </p:cNvPr>
          <p:cNvSpPr/>
          <p:nvPr/>
        </p:nvSpPr>
        <p:spPr>
          <a:xfrm>
            <a:off x="9048823" y="2282437"/>
            <a:ext cx="2617212" cy="1117206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3)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마이페이지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현재 로그인 되어있는 회원의 찜 목록과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 목록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 취소 목록 최신순으로 정렬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5535A17-030B-2215-BF34-2F99483C6CD4}"/>
              </a:ext>
            </a:extLst>
          </p:cNvPr>
          <p:cNvCxnSpPr>
            <a:cxnSpLocks/>
          </p:cNvCxnSpPr>
          <p:nvPr/>
        </p:nvCxnSpPr>
        <p:spPr>
          <a:xfrm flipH="1" flipV="1">
            <a:off x="5266231" y="1975590"/>
            <a:ext cx="502186" cy="686920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181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80304" y="-117591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45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카테고리 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D41AC0-CA71-2AE8-1B89-6ADCB215F4F4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26DD08D-FE3F-B8C5-D63F-DEB9568B6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45" y="1197781"/>
            <a:ext cx="10277036" cy="5236742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081B38D7-2746-CF5D-375D-EA33D3737647}"/>
              </a:ext>
            </a:extLst>
          </p:cNvPr>
          <p:cNvSpPr/>
          <p:nvPr/>
        </p:nvSpPr>
        <p:spPr>
          <a:xfrm>
            <a:off x="908263" y="1871758"/>
            <a:ext cx="5044542" cy="693472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105FF2C-9BE9-1170-F56A-01095677D76C}"/>
              </a:ext>
            </a:extLst>
          </p:cNvPr>
          <p:cNvSpPr/>
          <p:nvPr/>
        </p:nvSpPr>
        <p:spPr>
          <a:xfrm>
            <a:off x="6676962" y="2436444"/>
            <a:ext cx="3939898" cy="3283159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2F6DB04-DA3F-918F-8401-5557DA4FC386}"/>
              </a:ext>
            </a:extLst>
          </p:cNvPr>
          <p:cNvSpPr/>
          <p:nvPr/>
        </p:nvSpPr>
        <p:spPr>
          <a:xfrm>
            <a:off x="2282930" y="4903393"/>
            <a:ext cx="754842" cy="1270341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03B3F8D-299A-9708-BD4C-3A4235744931}"/>
              </a:ext>
            </a:extLst>
          </p:cNvPr>
          <p:cNvSpPr/>
          <p:nvPr/>
        </p:nvSpPr>
        <p:spPr>
          <a:xfrm>
            <a:off x="836957" y="1434136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50DBFE-69B6-7D8D-9D07-61C37B5E23F5}"/>
              </a:ext>
            </a:extLst>
          </p:cNvPr>
          <p:cNvSpPr/>
          <p:nvPr/>
        </p:nvSpPr>
        <p:spPr>
          <a:xfrm>
            <a:off x="8812232" y="4339211"/>
            <a:ext cx="3160435" cy="1702421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 algn="ctr">
              <a:buAutoNum type="arabicParenR"/>
            </a:pP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카테고리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카테고리의 코드를 콘서트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뮤지컬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2, 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연극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으로 설정함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 </a:t>
            </a:r>
            <a:r>
              <a:rPr lang="en-US" altLang="ko-KR" sz="1200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url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카테고리 코드를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cate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컬럼의 값으로 변환하여 각 페이지에 맞는 해당 카테고리의 공연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select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함 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7FBEC3DE-D2A1-496C-597E-59E48682000D}"/>
              </a:ext>
            </a:extLst>
          </p:cNvPr>
          <p:cNvCxnSpPr>
            <a:cxnSpLocks/>
          </p:cNvCxnSpPr>
          <p:nvPr/>
        </p:nvCxnSpPr>
        <p:spPr>
          <a:xfrm>
            <a:off x="2496530" y="2181459"/>
            <a:ext cx="541242" cy="0"/>
          </a:xfrm>
          <a:prstGeom prst="line">
            <a:avLst/>
          </a:prstGeom>
          <a:ln w="38100">
            <a:solidFill>
              <a:srgbClr val="F2DB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8B8110B-D61E-74B7-59B3-9D376CD7C312}"/>
              </a:ext>
            </a:extLst>
          </p:cNvPr>
          <p:cNvCxnSpPr>
            <a:cxnSpLocks/>
          </p:cNvCxnSpPr>
          <p:nvPr/>
        </p:nvCxnSpPr>
        <p:spPr>
          <a:xfrm flipH="1" flipV="1">
            <a:off x="3142099" y="2181459"/>
            <a:ext cx="4093321" cy="1697070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73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67379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945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카테고리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A98EC-8413-7C7D-1707-8A21D2E8F690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A1B0A2A-3DE5-0EAE-A188-8927A1921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539" y="1067447"/>
            <a:ext cx="8284736" cy="514477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C4B0351-956E-9FBA-6A0F-67541A06FE61}"/>
              </a:ext>
            </a:extLst>
          </p:cNvPr>
          <p:cNvSpPr/>
          <p:nvPr/>
        </p:nvSpPr>
        <p:spPr>
          <a:xfrm>
            <a:off x="2092688" y="1466722"/>
            <a:ext cx="3677482" cy="2319753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0219497-F7F0-7E39-13C5-D597DBE32686}"/>
              </a:ext>
            </a:extLst>
          </p:cNvPr>
          <p:cNvSpPr/>
          <p:nvPr/>
        </p:nvSpPr>
        <p:spPr>
          <a:xfrm>
            <a:off x="5878141" y="2054844"/>
            <a:ext cx="1418648" cy="1160898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8C81CA3-A990-6642-9CC4-755547B8DF82}"/>
              </a:ext>
            </a:extLst>
          </p:cNvPr>
          <p:cNvSpPr/>
          <p:nvPr/>
        </p:nvSpPr>
        <p:spPr>
          <a:xfrm>
            <a:off x="4558703" y="4470094"/>
            <a:ext cx="3186081" cy="1065401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AFA971C2-3A6B-9D17-1207-F3AA2C720B1C}"/>
              </a:ext>
            </a:extLst>
          </p:cNvPr>
          <p:cNvSpPr/>
          <p:nvPr/>
        </p:nvSpPr>
        <p:spPr>
          <a:xfrm>
            <a:off x="2027518" y="113041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37E0325-D4D3-19C3-E031-EB6093DF71BF}"/>
              </a:ext>
            </a:extLst>
          </p:cNvPr>
          <p:cNvSpPr/>
          <p:nvPr/>
        </p:nvSpPr>
        <p:spPr>
          <a:xfrm>
            <a:off x="5835340" y="1701378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4B2A32C4-190D-5775-11E4-754EA1A03A5A}"/>
              </a:ext>
            </a:extLst>
          </p:cNvPr>
          <p:cNvSpPr/>
          <p:nvPr/>
        </p:nvSpPr>
        <p:spPr>
          <a:xfrm>
            <a:off x="581874" y="3956200"/>
            <a:ext cx="3483175" cy="1922961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lnSpc>
                <a:spcPct val="150000"/>
              </a:lnSpc>
              <a:buAutoNum type="arabicParenR"/>
            </a:pP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 algn="ctr">
              <a:lnSpc>
                <a:spcPct val="150000"/>
              </a:lnSpc>
              <a:buAutoNum type="arabicParenR"/>
            </a:pP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카테고리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what’s hot</a:t>
            </a:r>
          </a:p>
          <a:p>
            <a:pPr algn="ctr">
              <a:lnSpc>
                <a:spcPct val="150000"/>
              </a:lnSpc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로그인 되어있는 사용자는 공연마다 한번의 찜 가능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카테고리 페이지의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what’s hot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에는 모든 사용자들의 찜 개수를 구하여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가장 높은 개수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보유한 순으로 정렬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DA2E04F-5124-7DEE-7251-22C3B52483B1}"/>
              </a:ext>
            </a:extLst>
          </p:cNvPr>
          <p:cNvSpPr/>
          <p:nvPr/>
        </p:nvSpPr>
        <p:spPr>
          <a:xfrm>
            <a:off x="8636870" y="3850412"/>
            <a:ext cx="3010638" cy="1097507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카테고리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–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랭킹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카테고리에 맞는 공연 중 해당 주의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 횟수가 높은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순으로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위부터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위까지 정렬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8D8BD3A7-950A-1441-8D78-4343477507F9}"/>
              </a:ext>
            </a:extLst>
          </p:cNvPr>
          <p:cNvCxnSpPr>
            <a:cxnSpLocks/>
          </p:cNvCxnSpPr>
          <p:nvPr/>
        </p:nvCxnSpPr>
        <p:spPr>
          <a:xfrm flipH="1" flipV="1">
            <a:off x="7230403" y="3301659"/>
            <a:ext cx="460246" cy="1097507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029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4604596" y="2929062"/>
            <a:ext cx="19030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최세현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083869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 descr="실내이(가) 표시된 사진&#10;&#10;자동 생성된 설명">
            <a:extLst>
              <a:ext uri="{FF2B5EF4-FFF2-40B4-BE49-F238E27FC236}">
                <a16:creationId xmlns:a16="http://schemas.microsoft.com/office/drawing/2014/main" id="{FD1CD0D6-7496-E39E-F0F4-AC5D941F7CD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68731" y="2929062"/>
            <a:ext cx="757586" cy="7758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2F6260-67D9-F9F5-A2B4-21FAABB2C2B1}"/>
              </a:ext>
            </a:extLst>
          </p:cNvPr>
          <p:cNvSpPr txBox="1"/>
          <p:nvPr/>
        </p:nvSpPr>
        <p:spPr>
          <a:xfrm>
            <a:off x="4800981" y="1705126"/>
            <a:ext cx="307881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BACK</a:t>
            </a:r>
            <a:endParaRPr lang="ko-KR" altLang="en-US" sz="5500" b="1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273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3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50097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랭킹페이지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B1DAAA-4B04-76DC-B086-A33496BAEA1C}"/>
              </a:ext>
            </a:extLst>
          </p:cNvPr>
          <p:cNvSpPr/>
          <p:nvPr/>
        </p:nvSpPr>
        <p:spPr>
          <a:xfrm>
            <a:off x="425082" y="966208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C6038A2A-55FC-0DDA-DE80-8F7F62503D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26" y="1412713"/>
            <a:ext cx="5450394" cy="381626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1468028-5892-E44B-7DD2-4008B6129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229" y="1055137"/>
            <a:ext cx="3274395" cy="2825364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DA8EB18E-15F1-D974-C6AC-388871B445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896" y="2860515"/>
            <a:ext cx="3147028" cy="3546580"/>
          </a:xfrm>
          <a:prstGeom prst="rect">
            <a:avLst/>
          </a:prstGeom>
        </p:spPr>
      </p:pic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BE68738-5A8E-90E4-A47A-08E8BA54B8E8}"/>
              </a:ext>
            </a:extLst>
          </p:cNvPr>
          <p:cNvCxnSpPr>
            <a:cxnSpLocks/>
          </p:cNvCxnSpPr>
          <p:nvPr/>
        </p:nvCxnSpPr>
        <p:spPr>
          <a:xfrm>
            <a:off x="2803376" y="1702780"/>
            <a:ext cx="541242" cy="0"/>
          </a:xfrm>
          <a:prstGeom prst="line">
            <a:avLst/>
          </a:prstGeom>
          <a:ln w="38100">
            <a:solidFill>
              <a:srgbClr val="F2DB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7F21882-B791-005C-3105-B1C59C917C82}"/>
              </a:ext>
            </a:extLst>
          </p:cNvPr>
          <p:cNvSpPr/>
          <p:nvPr/>
        </p:nvSpPr>
        <p:spPr>
          <a:xfrm>
            <a:off x="2351847" y="2662595"/>
            <a:ext cx="283319" cy="203540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52B1BB2-6B03-7B27-0AE7-FB612D0DFAFC}"/>
              </a:ext>
            </a:extLst>
          </p:cNvPr>
          <p:cNvSpPr/>
          <p:nvPr/>
        </p:nvSpPr>
        <p:spPr>
          <a:xfrm>
            <a:off x="2031022" y="3117307"/>
            <a:ext cx="208951" cy="196626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97DC918-A600-7704-E44E-D68907EB68DC}"/>
              </a:ext>
            </a:extLst>
          </p:cNvPr>
          <p:cNvSpPr/>
          <p:nvPr/>
        </p:nvSpPr>
        <p:spPr>
          <a:xfrm>
            <a:off x="3132740" y="3117307"/>
            <a:ext cx="647597" cy="196615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59E1B66-6AEC-8E63-A833-A89CAF665D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3104" y="2974369"/>
            <a:ext cx="1257110" cy="981831"/>
          </a:xfrm>
          <a:prstGeom prst="rect">
            <a:avLst/>
          </a:prstGeom>
        </p:spPr>
      </p:pic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187E2611-E92C-D507-147F-318EF99F987E}"/>
              </a:ext>
            </a:extLst>
          </p:cNvPr>
          <p:cNvCxnSpPr>
            <a:cxnSpLocks/>
          </p:cNvCxnSpPr>
          <p:nvPr/>
        </p:nvCxnSpPr>
        <p:spPr>
          <a:xfrm>
            <a:off x="3855355" y="3215614"/>
            <a:ext cx="685960" cy="0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C13276B-3284-8CA7-1F20-75AA0E408D5E}"/>
              </a:ext>
            </a:extLst>
          </p:cNvPr>
          <p:cNvSpPr/>
          <p:nvPr/>
        </p:nvSpPr>
        <p:spPr>
          <a:xfrm>
            <a:off x="4673102" y="2986281"/>
            <a:ext cx="1255940" cy="981831"/>
          </a:xfrm>
          <a:prstGeom prst="rect">
            <a:avLst/>
          </a:prstGeom>
          <a:noFill/>
          <a:ln w="5715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CABFBAE-A461-70CD-5890-4DBA819C7BEC}"/>
              </a:ext>
            </a:extLst>
          </p:cNvPr>
          <p:cNvSpPr/>
          <p:nvPr/>
        </p:nvSpPr>
        <p:spPr>
          <a:xfrm>
            <a:off x="3241999" y="1412713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DBB758-09FC-A14C-E7C1-812BF68554ED}"/>
              </a:ext>
            </a:extLst>
          </p:cNvPr>
          <p:cNvSpPr/>
          <p:nvPr/>
        </p:nvSpPr>
        <p:spPr>
          <a:xfrm>
            <a:off x="2175216" y="2382436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F4D449E0-CE3C-7558-268D-DF71ED85AB10}"/>
              </a:ext>
            </a:extLst>
          </p:cNvPr>
          <p:cNvSpPr/>
          <p:nvPr/>
        </p:nvSpPr>
        <p:spPr>
          <a:xfrm>
            <a:off x="1815216" y="2812842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45C28B31-398C-8C90-B062-3F8FADF66228}"/>
              </a:ext>
            </a:extLst>
          </p:cNvPr>
          <p:cNvSpPr/>
          <p:nvPr/>
        </p:nvSpPr>
        <p:spPr>
          <a:xfrm>
            <a:off x="3686719" y="2882670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4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59AF6CA1-528B-F539-F307-5E435E2830B7}"/>
              </a:ext>
            </a:extLst>
          </p:cNvPr>
          <p:cNvSpPr/>
          <p:nvPr/>
        </p:nvSpPr>
        <p:spPr>
          <a:xfrm>
            <a:off x="5301072" y="4680227"/>
            <a:ext cx="3010638" cy="1097507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 algn="ctr">
              <a:buAutoNum type="arabicParenR"/>
            </a:pP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랭킹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① 쿼리 스트링에 맞는 옵션의 정보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②③④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 불러옴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0322CC7A-A8E3-C261-2F9D-51264A7EBC57}"/>
              </a:ext>
            </a:extLst>
          </p:cNvPr>
          <p:cNvCxnSpPr>
            <a:cxnSpLocks/>
          </p:cNvCxnSpPr>
          <p:nvPr/>
        </p:nvCxnSpPr>
        <p:spPr>
          <a:xfrm>
            <a:off x="3601999" y="1554740"/>
            <a:ext cx="2494001" cy="507263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8BC23658-AE72-47FD-18D2-A13E740E2F0B}"/>
              </a:ext>
            </a:extLst>
          </p:cNvPr>
          <p:cNvSpPr/>
          <p:nvPr/>
        </p:nvSpPr>
        <p:spPr>
          <a:xfrm>
            <a:off x="9005038" y="1691820"/>
            <a:ext cx="2780109" cy="1097507"/>
          </a:xfrm>
          <a:prstGeom prst="roundRect">
            <a:avLst/>
          </a:prstGeom>
          <a:solidFill>
            <a:srgbClr val="F2DB76"/>
          </a:solidFill>
          <a:ln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③ 옵션의 경우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일간 주간 월간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옵션에 따라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선택한 날짜 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– 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해당기간</a:t>
            </a: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만큼의 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랭킹 정보를 가져옴</a:t>
            </a:r>
            <a:endParaRPr lang="en-US" altLang="ko-KR" sz="12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7A9098A-44A2-939F-7E47-BFAF7877D485}"/>
              </a:ext>
            </a:extLst>
          </p:cNvPr>
          <p:cNvSpPr/>
          <p:nvPr/>
        </p:nvSpPr>
        <p:spPr>
          <a:xfrm>
            <a:off x="8441272" y="3426009"/>
            <a:ext cx="3014862" cy="685723"/>
          </a:xfrm>
          <a:prstGeom prst="rect">
            <a:avLst/>
          </a:prstGeom>
          <a:noFill/>
          <a:ln w="38100">
            <a:solidFill>
              <a:srgbClr val="F2DB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538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3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46089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예매하기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B1DAAA-4B04-76DC-B086-A33496BAEA1C}"/>
              </a:ext>
            </a:extLst>
          </p:cNvPr>
          <p:cNvSpPr/>
          <p:nvPr/>
        </p:nvSpPr>
        <p:spPr>
          <a:xfrm>
            <a:off x="487121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1F0E0B1-D606-53C8-DFB0-97D8F9FD70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50" t="63739" r="19729" b="7440"/>
          <a:stretch/>
        </p:blipFill>
        <p:spPr>
          <a:xfrm>
            <a:off x="1102587" y="1142388"/>
            <a:ext cx="4727107" cy="156335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A2C8ED7F-1A71-6352-5324-56F2F6D0FA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987" t="8461" r="34987" b="75431"/>
          <a:stretch/>
        </p:blipFill>
        <p:spPr>
          <a:xfrm>
            <a:off x="947841" y="3122508"/>
            <a:ext cx="2940909" cy="110464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6348FE8-F0A1-16C6-BCD6-39D8B684A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4065" y="3221102"/>
            <a:ext cx="3105150" cy="866775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5F65192-34CF-62B9-B81A-94AAB47A55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3252" y="3195208"/>
            <a:ext cx="3181350" cy="84772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109BA26-E2B7-3113-0EEB-B766A61D1A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0120" y="4766966"/>
            <a:ext cx="4961209" cy="1648977"/>
          </a:xfrm>
          <a:prstGeom prst="rect">
            <a:avLst/>
          </a:prstGeom>
        </p:spPr>
      </p:pic>
      <p:sp>
        <p:nvSpPr>
          <p:cNvPr id="27" name="타원 26">
            <a:extLst>
              <a:ext uri="{FF2B5EF4-FFF2-40B4-BE49-F238E27FC236}">
                <a16:creationId xmlns:a16="http://schemas.microsoft.com/office/drawing/2014/main" id="{A63EA1A5-0D0E-E37D-46C3-283CB342857D}"/>
              </a:ext>
            </a:extLst>
          </p:cNvPr>
          <p:cNvSpPr/>
          <p:nvPr/>
        </p:nvSpPr>
        <p:spPr>
          <a:xfrm>
            <a:off x="931480" y="1142388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B502B680-CC3D-291B-6EE9-23FCF7BBC1CE}"/>
              </a:ext>
            </a:extLst>
          </p:cNvPr>
          <p:cNvSpPr/>
          <p:nvPr/>
        </p:nvSpPr>
        <p:spPr>
          <a:xfrm>
            <a:off x="899777" y="2758138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AE5A7817-7EF0-CCB6-762F-4F6BA14E9E66}"/>
              </a:ext>
            </a:extLst>
          </p:cNvPr>
          <p:cNvSpPr/>
          <p:nvPr/>
        </p:nvSpPr>
        <p:spPr>
          <a:xfrm>
            <a:off x="4294065" y="2835208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3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B0E40F7-4B34-66BB-A6CD-0809B807F535}"/>
              </a:ext>
            </a:extLst>
          </p:cNvPr>
          <p:cNvSpPr/>
          <p:nvPr/>
        </p:nvSpPr>
        <p:spPr>
          <a:xfrm>
            <a:off x="4474065" y="3244991"/>
            <a:ext cx="7094016" cy="1104644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1C52A13B-331E-57B7-E9C4-451DE739A447}"/>
              </a:ext>
            </a:extLst>
          </p:cNvPr>
          <p:cNvCxnSpPr>
            <a:cxnSpLocks/>
          </p:cNvCxnSpPr>
          <p:nvPr/>
        </p:nvCxnSpPr>
        <p:spPr>
          <a:xfrm flipH="1">
            <a:off x="2928595" y="2606290"/>
            <a:ext cx="537545" cy="514033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92F8678-24D8-5C17-FBB0-F62767C80798}"/>
              </a:ext>
            </a:extLst>
          </p:cNvPr>
          <p:cNvCxnSpPr>
            <a:cxnSpLocks/>
          </p:cNvCxnSpPr>
          <p:nvPr/>
        </p:nvCxnSpPr>
        <p:spPr>
          <a:xfrm>
            <a:off x="3939521" y="3689509"/>
            <a:ext cx="349561" cy="0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067C9B5-80C8-05E7-F49F-ABA98DDA034C}"/>
              </a:ext>
            </a:extLst>
          </p:cNvPr>
          <p:cNvCxnSpPr>
            <a:cxnSpLocks/>
          </p:cNvCxnSpPr>
          <p:nvPr/>
        </p:nvCxnSpPr>
        <p:spPr>
          <a:xfrm>
            <a:off x="7755658" y="3689509"/>
            <a:ext cx="349561" cy="0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A3DF9D00-D63B-B7E5-2D66-74C5CE55DDDE}"/>
              </a:ext>
            </a:extLst>
          </p:cNvPr>
          <p:cNvSpPr/>
          <p:nvPr/>
        </p:nvSpPr>
        <p:spPr>
          <a:xfrm>
            <a:off x="6615541" y="4567210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4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46A62458-C97D-C32B-B648-A53D028F236F}"/>
              </a:ext>
            </a:extLst>
          </p:cNvPr>
          <p:cNvCxnSpPr>
            <a:cxnSpLocks/>
          </p:cNvCxnSpPr>
          <p:nvPr/>
        </p:nvCxnSpPr>
        <p:spPr>
          <a:xfrm>
            <a:off x="8026818" y="4417146"/>
            <a:ext cx="0" cy="330064"/>
          </a:xfrm>
          <a:prstGeom prst="straightConnector1">
            <a:avLst/>
          </a:prstGeom>
          <a:ln w="38100">
            <a:solidFill>
              <a:srgbClr val="F2DB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C3B4ED17-AF8C-C8E7-AB8C-B6300D587F10}"/>
              </a:ext>
            </a:extLst>
          </p:cNvPr>
          <p:cNvSpPr/>
          <p:nvPr/>
        </p:nvSpPr>
        <p:spPr>
          <a:xfrm>
            <a:off x="6700477" y="1355736"/>
            <a:ext cx="3685540" cy="1280305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marL="228600" lvl="0" indent="-22860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  <a:buAutoNum type="arabicParenR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날짜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회차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좌석 선택 후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lvl="0" indent="-22860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  <a:buAutoNum type="arabicParenR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예매할 티켓 개수 입력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3" name="자유형: 도형 42">
            <a:extLst>
              <a:ext uri="{FF2B5EF4-FFF2-40B4-BE49-F238E27FC236}">
                <a16:creationId xmlns:a16="http://schemas.microsoft.com/office/drawing/2014/main" id="{EF16EA5F-2ADF-70C2-9F89-8360DD0E29CA}"/>
              </a:ext>
            </a:extLst>
          </p:cNvPr>
          <p:cNvSpPr/>
          <p:nvPr/>
        </p:nvSpPr>
        <p:spPr>
          <a:xfrm>
            <a:off x="1626272" y="4781140"/>
            <a:ext cx="3685540" cy="1280305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lvl="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 완료 후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4) Db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좌석 수 감소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반영 및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사용자 예매 정보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삽입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4A799D5-30E5-3E0A-51E2-7D67BFE908BF}"/>
              </a:ext>
            </a:extLst>
          </p:cNvPr>
          <p:cNvSpPr/>
          <p:nvPr/>
        </p:nvSpPr>
        <p:spPr>
          <a:xfrm>
            <a:off x="4393262" y="1544920"/>
            <a:ext cx="1142233" cy="292118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06FB510A-7FA3-9417-F5B3-C315B6325FFA}"/>
              </a:ext>
            </a:extLst>
          </p:cNvPr>
          <p:cNvSpPr/>
          <p:nvPr/>
        </p:nvSpPr>
        <p:spPr>
          <a:xfrm>
            <a:off x="10254341" y="5175790"/>
            <a:ext cx="1142233" cy="292118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CDFAE8A-E961-4982-77D5-1889FBDAF7DF}"/>
              </a:ext>
            </a:extLst>
          </p:cNvPr>
          <p:cNvSpPr/>
          <p:nvPr/>
        </p:nvSpPr>
        <p:spPr>
          <a:xfrm>
            <a:off x="5322595" y="1334483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✔</a:t>
            </a:r>
            <a:endParaRPr lang="en-US" altLang="ko-KR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F76C7F16-9297-997A-3BAE-FB3D940B160F}"/>
              </a:ext>
            </a:extLst>
          </p:cNvPr>
          <p:cNvSpPr/>
          <p:nvPr/>
        </p:nvSpPr>
        <p:spPr>
          <a:xfrm>
            <a:off x="11281123" y="5036419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✔</a:t>
            </a:r>
            <a:endParaRPr lang="en-US" altLang="ko-KR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1144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44" grpId="0" animBg="1"/>
      <p:bldP spid="47" grpId="0" animBg="1"/>
      <p:bldP spid="49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3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44807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예매하기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B1DAAA-4B04-76DC-B086-A33496BAEA1C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60D0E13-A781-59F6-BEF7-469AFD8A6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012" y="1402348"/>
            <a:ext cx="4381483" cy="34324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274ECEF4-D75E-0C77-9B3C-ABE60BA27B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4458" y="1284284"/>
            <a:ext cx="4269246" cy="4289431"/>
          </a:xfrm>
          <a:prstGeom prst="rect">
            <a:avLst/>
          </a:prstGeom>
        </p:spPr>
      </p:pic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E40A679-2028-0041-BA47-8C2BE50E2D5A}"/>
              </a:ext>
            </a:extLst>
          </p:cNvPr>
          <p:cNvSpPr/>
          <p:nvPr/>
        </p:nvSpPr>
        <p:spPr>
          <a:xfrm>
            <a:off x="2674572" y="4897256"/>
            <a:ext cx="3180044" cy="1343984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lvl="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Mybatis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</a:t>
            </a:r>
            <a:r>
              <a:rPr lang="en-US" altLang="ko-KR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collection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기능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이용해서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BookingDto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예매정보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필요한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다른 테이블의 정보까지 받아 올 수 있게 구현함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AECD2AC-AA81-32B2-A866-5B07459A76EE}"/>
              </a:ext>
            </a:extLst>
          </p:cNvPr>
          <p:cNvSpPr/>
          <p:nvPr/>
        </p:nvSpPr>
        <p:spPr>
          <a:xfrm>
            <a:off x="7011645" y="2197014"/>
            <a:ext cx="3212452" cy="202519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4C45851-042D-F0D6-6FFF-D92926B79315}"/>
              </a:ext>
            </a:extLst>
          </p:cNvPr>
          <p:cNvSpPr/>
          <p:nvPr/>
        </p:nvSpPr>
        <p:spPr>
          <a:xfrm>
            <a:off x="6744466" y="3017289"/>
            <a:ext cx="3786475" cy="867378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3511BCC-A61F-6268-0DE9-6BB0D8E3B414}"/>
              </a:ext>
            </a:extLst>
          </p:cNvPr>
          <p:cNvSpPr/>
          <p:nvPr/>
        </p:nvSpPr>
        <p:spPr>
          <a:xfrm>
            <a:off x="1268296" y="3933761"/>
            <a:ext cx="2953900" cy="211661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56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3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46089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기능시연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– 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예매하기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 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B1DAAA-4B04-76DC-B086-A33496BAEA1C}"/>
              </a:ext>
            </a:extLst>
          </p:cNvPr>
          <p:cNvSpPr/>
          <p:nvPr/>
        </p:nvSpPr>
        <p:spPr>
          <a:xfrm>
            <a:off x="442306" y="1044025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A6B572-34D2-B749-7F6B-A5F857729D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542" y="1628688"/>
            <a:ext cx="5328713" cy="378951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00CA5AC-ADB0-B58B-F153-678D7745F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533" y="1963976"/>
            <a:ext cx="5551001" cy="2414460"/>
          </a:xfrm>
          <a:prstGeom prst="rect">
            <a:avLst/>
          </a:prstGeom>
        </p:spPr>
      </p:pic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53E5F564-4F5F-58F9-789F-751BC483794C}"/>
              </a:ext>
            </a:extLst>
          </p:cNvPr>
          <p:cNvSpPr/>
          <p:nvPr/>
        </p:nvSpPr>
        <p:spPr>
          <a:xfrm>
            <a:off x="2474098" y="4541527"/>
            <a:ext cx="3571432" cy="1279160"/>
          </a:xfrm>
          <a:custGeom>
            <a:avLst/>
            <a:gdLst>
              <a:gd name="connsiteX0" fmla="*/ 0 w 2289329"/>
              <a:gd name="connsiteY0" fmla="*/ 114466 h 1144664"/>
              <a:gd name="connsiteX1" fmla="*/ 114466 w 2289329"/>
              <a:gd name="connsiteY1" fmla="*/ 0 h 1144664"/>
              <a:gd name="connsiteX2" fmla="*/ 2174863 w 2289329"/>
              <a:gd name="connsiteY2" fmla="*/ 0 h 1144664"/>
              <a:gd name="connsiteX3" fmla="*/ 2289329 w 2289329"/>
              <a:gd name="connsiteY3" fmla="*/ 114466 h 1144664"/>
              <a:gd name="connsiteX4" fmla="*/ 2289329 w 2289329"/>
              <a:gd name="connsiteY4" fmla="*/ 1030198 h 1144664"/>
              <a:gd name="connsiteX5" fmla="*/ 2174863 w 2289329"/>
              <a:gd name="connsiteY5" fmla="*/ 1144664 h 1144664"/>
              <a:gd name="connsiteX6" fmla="*/ 114466 w 2289329"/>
              <a:gd name="connsiteY6" fmla="*/ 1144664 h 1144664"/>
              <a:gd name="connsiteX7" fmla="*/ 0 w 2289329"/>
              <a:gd name="connsiteY7" fmla="*/ 1030198 h 1144664"/>
              <a:gd name="connsiteX8" fmla="*/ 0 w 2289329"/>
              <a:gd name="connsiteY8" fmla="*/ 114466 h 114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329" h="1144664">
                <a:moveTo>
                  <a:pt x="0" y="114466"/>
                </a:moveTo>
                <a:cubicBezTo>
                  <a:pt x="0" y="51248"/>
                  <a:pt x="51248" y="0"/>
                  <a:pt x="114466" y="0"/>
                </a:cubicBezTo>
                <a:lnTo>
                  <a:pt x="2174863" y="0"/>
                </a:lnTo>
                <a:cubicBezTo>
                  <a:pt x="2238081" y="0"/>
                  <a:pt x="2289329" y="51248"/>
                  <a:pt x="2289329" y="114466"/>
                </a:cubicBezTo>
                <a:lnTo>
                  <a:pt x="2289329" y="1030198"/>
                </a:lnTo>
                <a:cubicBezTo>
                  <a:pt x="2289329" y="1093416"/>
                  <a:pt x="2238081" y="1144664"/>
                  <a:pt x="2174863" y="1144664"/>
                </a:cubicBezTo>
                <a:lnTo>
                  <a:pt x="114466" y="1144664"/>
                </a:lnTo>
                <a:cubicBezTo>
                  <a:pt x="51248" y="1144664"/>
                  <a:pt x="0" y="1093416"/>
                  <a:pt x="0" y="1030198"/>
                </a:cubicBezTo>
                <a:lnTo>
                  <a:pt x="0" y="11446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9736" tIns="189736" rIns="189736" bIns="189736" numCol="1" spcCol="1270" anchor="ctr" anchorCtr="0">
            <a:noAutofit/>
          </a:bodyPr>
          <a:lstStyle/>
          <a:p>
            <a:pPr lvl="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</a:t>
            </a:r>
            <a:r>
              <a:rPr lang="en-US" altLang="ko-KR" sz="1200" dirty="0" err="1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Useridx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와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티켓개수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1F573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결제방법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입력 받으면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2)</a:t>
            </a:r>
            <a:r>
              <a:rPr lang="ko-KR" altLang="en-US" sz="12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좌석 가격과 할인율을 자동으로 계산해서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defTabSz="1822450" latinLnBrk="1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예매테이블에 입력함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27359AF-C85D-D689-2A57-1D0CD75F4796}"/>
              </a:ext>
            </a:extLst>
          </p:cNvPr>
          <p:cNvSpPr/>
          <p:nvPr/>
        </p:nvSpPr>
        <p:spPr>
          <a:xfrm>
            <a:off x="2541034" y="1628688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2522D33-CB3B-9CFB-A65C-CD5A75658974}"/>
              </a:ext>
            </a:extLst>
          </p:cNvPr>
          <p:cNvSpPr/>
          <p:nvPr/>
        </p:nvSpPr>
        <p:spPr>
          <a:xfrm>
            <a:off x="3037101" y="2991205"/>
            <a:ext cx="360000" cy="36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강원교육튼튼" panose="02020603020101020101" pitchFamily="18" charset="-127"/>
                <a:ea typeface="강원교육튼튼" panose="02020603020101020101" pitchFamily="18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682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CE61F0-37E3-4CCB-BB6A-687C68447D6E}"/>
              </a:ext>
            </a:extLst>
          </p:cNvPr>
          <p:cNvSpPr txBox="1"/>
          <p:nvPr/>
        </p:nvSpPr>
        <p:spPr>
          <a:xfrm>
            <a:off x="713676" y="2410212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Part 9</a:t>
            </a:r>
            <a:endParaRPr lang="ko-KR" altLang="en-US" sz="66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2695950" y="3513828"/>
            <a:ext cx="135165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소감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34535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E331385-B9F1-EAEB-8FC5-93FDEAA74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789" y="0"/>
            <a:ext cx="4895211" cy="685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27007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236557" y="141565"/>
            <a:ext cx="94099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유사사이트 분석 ② 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- YES24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티켓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</a:t>
            </a:r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벤치마킹</a:t>
            </a:r>
            <a:r>
              <a:rPr lang="en-US" altLang="ko-KR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</a:t>
            </a:r>
            <a:endParaRPr lang="ko-KR" altLang="en-US" sz="40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A7E565C-78A8-46E7-8158-6EE3F266F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019" y="1020116"/>
            <a:ext cx="4548767" cy="51299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F1041A-FBC5-90A0-9793-A1815D494F5A}"/>
              </a:ext>
            </a:extLst>
          </p:cNvPr>
          <p:cNvSpPr txBox="1"/>
          <p:nvPr/>
        </p:nvSpPr>
        <p:spPr>
          <a:xfrm>
            <a:off x="5947697" y="1246785"/>
            <a:ext cx="6675480" cy="3835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깔끔한 웹 디자인</a:t>
            </a:r>
            <a:endParaRPr lang="en-US" altLang="ko-KR" sz="25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사진이 많아 직관적으로 공연정보 확인 가능</a:t>
            </a:r>
            <a:endParaRPr lang="en-US" altLang="ko-KR" sz="25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en-US" altLang="ko-KR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YES24</a:t>
            </a: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만의 색으로 디자인 차별화를 둠</a:t>
            </a:r>
            <a:endParaRPr lang="en-US" altLang="ko-KR" sz="25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메인 페이지 뿐만 아니라 </a:t>
            </a:r>
            <a:r>
              <a:rPr lang="en-US" altLang="ko-KR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카테고리 페이지에도 </a:t>
            </a:r>
            <a:endParaRPr lang="en-US" altLang="ko-KR" sz="25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UI</a:t>
            </a: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요소가 적용됨 </a:t>
            </a:r>
            <a:r>
              <a:rPr lang="en-US" altLang="ko-KR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ex. </a:t>
            </a:r>
            <a:r>
              <a:rPr lang="ko-KR" altLang="en-US" sz="25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슬라이드</a:t>
            </a:r>
            <a:endParaRPr lang="en-US" altLang="ko-KR" sz="25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32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잔디, 건물이(가) 표시된 사진&#10;&#10;자동 생성된 설명">
            <a:extLst>
              <a:ext uri="{FF2B5EF4-FFF2-40B4-BE49-F238E27FC236}">
                <a16:creationId xmlns:a16="http://schemas.microsoft.com/office/drawing/2014/main" id="{8BF9B759-29A6-0CF1-8476-5692B7D49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32" y="-139399"/>
            <a:ext cx="12525439" cy="8364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1AC24B-2EFD-4BA4-9E7B-D79D2325B14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BAE330-40DD-9D25-D8E0-6DDD41083588}"/>
              </a:ext>
            </a:extLst>
          </p:cNvPr>
          <p:cNvSpPr/>
          <p:nvPr/>
        </p:nvSpPr>
        <p:spPr>
          <a:xfrm>
            <a:off x="-55232" y="-139399"/>
            <a:ext cx="12525438" cy="81911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CE5B2-5C74-2579-C09E-4129445F4D31}"/>
              </a:ext>
            </a:extLst>
          </p:cNvPr>
          <p:cNvSpPr txBox="1"/>
          <p:nvPr/>
        </p:nvSpPr>
        <p:spPr>
          <a:xfrm>
            <a:off x="407723" y="144079"/>
            <a:ext cx="11192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소감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0B680-C844-9756-390A-08D1DA7EA22E}"/>
              </a:ext>
            </a:extLst>
          </p:cNvPr>
          <p:cNvSpPr/>
          <p:nvPr/>
        </p:nvSpPr>
        <p:spPr>
          <a:xfrm>
            <a:off x="379915" y="870559"/>
            <a:ext cx="11530361" cy="5542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endParaRPr lang="ko-KR" altLang="en-US" dirty="0">
              <a:solidFill>
                <a:srgbClr val="547859"/>
              </a:solidFill>
            </a:endParaRPr>
          </a:p>
        </p:txBody>
      </p:sp>
      <p:pic>
        <p:nvPicPr>
          <p:cNvPr id="5" name="그림 4" descr="실내이(가) 표시된 사진&#10;&#10;자동 생성된 설명">
            <a:extLst>
              <a:ext uri="{FF2B5EF4-FFF2-40B4-BE49-F238E27FC236}">
                <a16:creationId xmlns:a16="http://schemas.microsoft.com/office/drawing/2014/main" id="{15EE9D1C-CA60-4302-8AA1-C2C4E3659E1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18384" y="1809576"/>
            <a:ext cx="1227383" cy="1256959"/>
          </a:xfrm>
          <a:prstGeom prst="rect">
            <a:avLst/>
          </a:prstGeom>
        </p:spPr>
      </p:pic>
      <p:pic>
        <p:nvPicPr>
          <p:cNvPr id="7" name="그림 6" descr="실내이(가) 표시된 사진&#10;&#10;자동 생성된 설명">
            <a:extLst>
              <a:ext uri="{FF2B5EF4-FFF2-40B4-BE49-F238E27FC236}">
                <a16:creationId xmlns:a16="http://schemas.microsoft.com/office/drawing/2014/main" id="{736B2805-E32F-D1A6-998C-8EBC38CF95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2379" y="1791977"/>
            <a:ext cx="1227383" cy="1195912"/>
          </a:xfrm>
          <a:prstGeom prst="rect">
            <a:avLst/>
          </a:prstGeom>
        </p:spPr>
      </p:pic>
      <p:pic>
        <p:nvPicPr>
          <p:cNvPr id="11" name="그림 10" descr="실내이(가) 표시된 사진&#10;&#10;자동 생성된 설명">
            <a:extLst>
              <a:ext uri="{FF2B5EF4-FFF2-40B4-BE49-F238E27FC236}">
                <a16:creationId xmlns:a16="http://schemas.microsoft.com/office/drawing/2014/main" id="{EE47634E-673F-0E46-46D1-B0496F804E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56083" y="1851028"/>
            <a:ext cx="1039706" cy="1256959"/>
          </a:xfrm>
          <a:prstGeom prst="rect">
            <a:avLst/>
          </a:prstGeom>
        </p:spPr>
      </p:pic>
      <p:pic>
        <p:nvPicPr>
          <p:cNvPr id="14" name="그림 13" descr="실내이(가) 표시된 사진&#10;&#10;자동 생성된 설명">
            <a:extLst>
              <a:ext uri="{FF2B5EF4-FFF2-40B4-BE49-F238E27FC236}">
                <a16:creationId xmlns:a16="http://schemas.microsoft.com/office/drawing/2014/main" id="{80B39D14-8533-4A27-515A-F9B7C96BC85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9737" y="1714021"/>
            <a:ext cx="1265991" cy="1605683"/>
          </a:xfrm>
          <a:prstGeom prst="rect">
            <a:avLst/>
          </a:prstGeom>
        </p:spPr>
      </p:pic>
      <p:pic>
        <p:nvPicPr>
          <p:cNvPr id="16" name="그림 15" descr="실내이(가) 표시된 사진&#10;&#10;자동 생성된 설명">
            <a:extLst>
              <a:ext uri="{FF2B5EF4-FFF2-40B4-BE49-F238E27FC236}">
                <a16:creationId xmlns:a16="http://schemas.microsoft.com/office/drawing/2014/main" id="{014D80ED-E4FD-46E9-C4D5-C10A73364C6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6216" y="1920854"/>
            <a:ext cx="1282615" cy="1144607"/>
          </a:xfrm>
          <a:prstGeom prst="rect">
            <a:avLst/>
          </a:prstGeom>
        </p:spPr>
      </p:pic>
      <p:sp>
        <p:nvSpPr>
          <p:cNvPr id="19" name="왼쪽 중괄호 18">
            <a:extLst>
              <a:ext uri="{FF2B5EF4-FFF2-40B4-BE49-F238E27FC236}">
                <a16:creationId xmlns:a16="http://schemas.microsoft.com/office/drawing/2014/main" id="{B2A4602C-7A7A-A870-8010-733F8C185A83}"/>
              </a:ext>
            </a:extLst>
          </p:cNvPr>
          <p:cNvSpPr/>
          <p:nvPr/>
        </p:nvSpPr>
        <p:spPr>
          <a:xfrm rot="5400000" flipV="1">
            <a:off x="3413443" y="-213301"/>
            <a:ext cx="321466" cy="4094472"/>
          </a:xfrm>
          <a:prstGeom prst="leftBrace">
            <a:avLst>
              <a:gd name="adj1" fmla="val 54487"/>
              <a:gd name="adj2" fmla="val 50000"/>
            </a:avLst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왼쪽 중괄호 19">
            <a:extLst>
              <a:ext uri="{FF2B5EF4-FFF2-40B4-BE49-F238E27FC236}">
                <a16:creationId xmlns:a16="http://schemas.microsoft.com/office/drawing/2014/main" id="{C4DF7D68-9D94-9E50-1C5E-91F5E2E89EA3}"/>
              </a:ext>
            </a:extLst>
          </p:cNvPr>
          <p:cNvSpPr/>
          <p:nvPr/>
        </p:nvSpPr>
        <p:spPr>
          <a:xfrm rot="5400000" flipV="1">
            <a:off x="9218004" y="349451"/>
            <a:ext cx="321466" cy="2918102"/>
          </a:xfrm>
          <a:prstGeom prst="leftBrace">
            <a:avLst>
              <a:gd name="adj1" fmla="val 54487"/>
              <a:gd name="adj2" fmla="val 50000"/>
            </a:avLst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4E4ED9-09AD-1E7D-C7FE-0813B4582371}"/>
              </a:ext>
            </a:extLst>
          </p:cNvPr>
          <p:cNvSpPr txBox="1"/>
          <p:nvPr/>
        </p:nvSpPr>
        <p:spPr>
          <a:xfrm>
            <a:off x="2722313" y="1005071"/>
            <a:ext cx="1763624" cy="63094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35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FRONT</a:t>
            </a:r>
            <a:endParaRPr lang="ko-KR" altLang="en-US" sz="3500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79C521-ED0A-46B0-ECAA-DC6F1CD12A76}"/>
              </a:ext>
            </a:extLst>
          </p:cNvPr>
          <p:cNvSpPr txBox="1"/>
          <p:nvPr/>
        </p:nvSpPr>
        <p:spPr>
          <a:xfrm>
            <a:off x="8538320" y="1005071"/>
            <a:ext cx="1508105" cy="63094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5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en-US" altLang="ko-KR" sz="35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BACK</a:t>
            </a:r>
            <a:endParaRPr lang="ko-KR" altLang="en-US" sz="3500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8710F8-DC68-1FCD-454D-D5509775434D}"/>
              </a:ext>
            </a:extLst>
          </p:cNvPr>
          <p:cNvSpPr txBox="1"/>
          <p:nvPr/>
        </p:nvSpPr>
        <p:spPr>
          <a:xfrm>
            <a:off x="852379" y="2916087"/>
            <a:ext cx="1191352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이철호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CD925D-A46F-D80B-B5E6-3A16C21F08F2}"/>
              </a:ext>
            </a:extLst>
          </p:cNvPr>
          <p:cNvSpPr txBox="1"/>
          <p:nvPr/>
        </p:nvSpPr>
        <p:spPr>
          <a:xfrm>
            <a:off x="2891847" y="2962823"/>
            <a:ext cx="1194558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이경미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3900E9-58EA-AE70-1D01-B5B21907B479}"/>
              </a:ext>
            </a:extLst>
          </p:cNvPr>
          <p:cNvSpPr txBox="1"/>
          <p:nvPr/>
        </p:nvSpPr>
        <p:spPr>
          <a:xfrm>
            <a:off x="5181307" y="3008151"/>
            <a:ext cx="1220206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박소연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057648-CE90-8FC6-F910-31D840DC88BE}"/>
              </a:ext>
            </a:extLst>
          </p:cNvPr>
          <p:cNvSpPr txBox="1"/>
          <p:nvPr/>
        </p:nvSpPr>
        <p:spPr>
          <a:xfrm>
            <a:off x="7280260" y="2988963"/>
            <a:ext cx="1200970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김혜민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28D1B8-AC63-DD9B-055A-4E5C10C87041}"/>
              </a:ext>
            </a:extLst>
          </p:cNvPr>
          <p:cNvSpPr txBox="1"/>
          <p:nvPr/>
        </p:nvSpPr>
        <p:spPr>
          <a:xfrm>
            <a:off x="10187558" y="2963897"/>
            <a:ext cx="1215397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최세현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6BBF1C-3EC1-C2EF-CB9A-FBFBD8B5496D}"/>
              </a:ext>
            </a:extLst>
          </p:cNvPr>
          <p:cNvSpPr txBox="1"/>
          <p:nvPr/>
        </p:nvSpPr>
        <p:spPr>
          <a:xfrm>
            <a:off x="571277" y="3575895"/>
            <a:ext cx="19342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다양한 에러들을 만나면서 검색과 복습을 통해 잠시 잊고 있던 것과 모르는 것에 대해 많이 배웠고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팀원들과의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소통이 중요하다는 것을 알게 되었습니다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48E58E-5990-F1FA-19AF-BDB4AEEEF102}"/>
              </a:ext>
            </a:extLst>
          </p:cNvPr>
          <p:cNvSpPr txBox="1"/>
          <p:nvPr/>
        </p:nvSpPr>
        <p:spPr>
          <a:xfrm>
            <a:off x="2514095" y="3585105"/>
            <a:ext cx="20716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처음 해보는 프로젝트라 걱정이 많았는데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팀원들의 도움으로 완성할 수 있었습니다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앞으로 할 많은 프로젝트들에 밑거름이 될 소중한 경험이었습니다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!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4CF3583-564D-EE34-9BE2-F8B33BB1B8E6}"/>
              </a:ext>
            </a:extLst>
          </p:cNvPr>
          <p:cNvSpPr txBox="1"/>
          <p:nvPr/>
        </p:nvSpPr>
        <p:spPr>
          <a:xfrm>
            <a:off x="4780181" y="3562149"/>
            <a:ext cx="230747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부족한 점도 많았지만 좋은 팀원들 덕분에 재밌게 프로젝트를 진행할 수 있었고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결과물을 만들어 가는 과정에서 다양한 경험을 하게 되어서 좋았습니다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모두들 수고하셨고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이끌어주셔서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감사합니다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!!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8757CF-257C-BF74-420D-E43AABC87452}"/>
              </a:ext>
            </a:extLst>
          </p:cNvPr>
          <p:cNvSpPr txBox="1"/>
          <p:nvPr/>
        </p:nvSpPr>
        <p:spPr>
          <a:xfrm>
            <a:off x="3871457" y="3113493"/>
            <a:ext cx="77818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팀장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)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016679-747A-E0D5-8216-155B5E6C853F}"/>
              </a:ext>
            </a:extLst>
          </p:cNvPr>
          <p:cNvSpPr txBox="1"/>
          <p:nvPr/>
        </p:nvSpPr>
        <p:spPr>
          <a:xfrm>
            <a:off x="7191489" y="3585105"/>
            <a:ext cx="23074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처음 하는 프로젝트라 서툴렀음에도 불구하고 부족한 점은 서로 채워 주기도 하고 의견 조율도 원활하게 하면서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한명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한 명의 역할이 소중하다는 것을 느끼게 되었습니다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프로젝트에 열심히 참여해준 팀원들 모두 감사합니다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47ABC9-4A21-01F4-46FA-9EA549619A3C}"/>
              </a:ext>
            </a:extLst>
          </p:cNvPr>
          <p:cNvSpPr txBox="1"/>
          <p:nvPr/>
        </p:nvSpPr>
        <p:spPr>
          <a:xfrm>
            <a:off x="9498968" y="3585105"/>
            <a:ext cx="24592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좋은 팀원들과 함께하게 되어 너무 감사하고 즐겁게 작업했습니다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프로젝트를 하며 부족한 부분을 많이 알게 되었고 동시에 다양한 방법을 적용해보며 많이 성장했습니다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첫 프로젝트를 하며 만난 많은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오류메세지와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시행착오에 감사드립니다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그치만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자주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뵙고싶진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않아요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83694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1" grpId="0"/>
      <p:bldP spid="4" grpId="0"/>
      <p:bldP spid="6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AF2CE1F-488E-4ADF-B266-D179BE08812A}"/>
              </a:ext>
            </a:extLst>
          </p:cNvPr>
          <p:cNvSpPr txBox="1"/>
          <p:nvPr/>
        </p:nvSpPr>
        <p:spPr>
          <a:xfrm>
            <a:off x="1875834" y="2181318"/>
            <a:ext cx="82316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 b="1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감사합니다</a:t>
            </a:r>
            <a:r>
              <a:rPr lang="en-US" altLang="ko-KR" sz="11500" b="1" dirty="0"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sym typeface="Wingdings" panose="05000000000000000000" pitchFamily="2" charset="2"/>
              </a:rPr>
              <a:t></a:t>
            </a:r>
            <a:endParaRPr lang="ko-KR" altLang="en-US" sz="11500" b="1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370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CE61F0-37E3-4CCB-BB6A-687C68447D6E}"/>
              </a:ext>
            </a:extLst>
          </p:cNvPr>
          <p:cNvSpPr txBox="1"/>
          <p:nvPr/>
        </p:nvSpPr>
        <p:spPr>
          <a:xfrm>
            <a:off x="713676" y="2410212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Part 3</a:t>
            </a:r>
            <a:endParaRPr lang="ko-KR" altLang="en-US" sz="6600" b="1" dirty="0">
              <a:solidFill>
                <a:schemeClr val="accent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FBB76-B86E-447C-A546-D8C7FDA1BB91}"/>
              </a:ext>
            </a:extLst>
          </p:cNvPr>
          <p:cNvSpPr txBox="1"/>
          <p:nvPr/>
        </p:nvSpPr>
        <p:spPr>
          <a:xfrm>
            <a:off x="1284409" y="3495431"/>
            <a:ext cx="382668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>
                <a:solidFill>
                  <a:schemeClr val="accent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요구사항 분석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EA8EDC39-6094-446C-BF28-8FFA04EC07E7}"/>
              </a:ext>
            </a:extLst>
          </p:cNvPr>
          <p:cNvSpPr/>
          <p:nvPr/>
        </p:nvSpPr>
        <p:spPr>
          <a:xfrm>
            <a:off x="334535" y="2174486"/>
            <a:ext cx="5430644" cy="2486722"/>
          </a:xfrm>
          <a:prstGeom prst="bracketPair">
            <a:avLst>
              <a:gd name="adj" fmla="val 1038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A0BFC72-08AA-DDF2-274B-5E97E1D68D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512" y="-75483"/>
            <a:ext cx="4952488" cy="69334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B64EF1-25FB-7ED9-A02B-FCAE0AD3E02B}"/>
              </a:ext>
            </a:extLst>
          </p:cNvPr>
          <p:cNvSpPr txBox="1"/>
          <p:nvPr/>
        </p:nvSpPr>
        <p:spPr>
          <a:xfrm>
            <a:off x="1284409" y="4662487"/>
            <a:ext cx="37192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rgbClr val="547859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유스케이스</a:t>
            </a:r>
            <a:r>
              <a:rPr lang="ko-KR" altLang="en-US" sz="3000" dirty="0">
                <a:solidFill>
                  <a:srgbClr val="547859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다이어그램</a:t>
            </a:r>
            <a:endParaRPr lang="en-US" altLang="ko-KR" sz="3000" dirty="0">
              <a:solidFill>
                <a:srgbClr val="547859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r>
              <a:rPr lang="ko-KR" altLang="en-US" sz="3000" dirty="0">
                <a:solidFill>
                  <a:srgbClr val="547859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요구사항 명세서</a:t>
            </a:r>
          </a:p>
        </p:txBody>
      </p:sp>
    </p:spTree>
    <p:extLst>
      <p:ext uri="{BB962C8B-B14F-4D97-AF65-F5344CB8AC3E}">
        <p14:creationId xmlns:p14="http://schemas.microsoft.com/office/powerpoint/2010/main" val="312205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veg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B7552"/>
      </a:accent1>
      <a:accent2>
        <a:srgbClr val="71896D"/>
      </a:accent2>
      <a:accent3>
        <a:srgbClr val="D0D384"/>
      </a:accent3>
      <a:accent4>
        <a:srgbClr val="F2DB76"/>
      </a:accent4>
      <a:accent5>
        <a:srgbClr val="D8D6BF"/>
      </a:accent5>
      <a:accent6>
        <a:srgbClr val="9A9B95"/>
      </a:accent6>
      <a:hlink>
        <a:srgbClr val="262626"/>
      </a:hlink>
      <a:folHlink>
        <a:srgbClr val="262626"/>
      </a:folHlink>
    </a:clrScheme>
    <a:fontScheme name="Pretendard ExtraBold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5965</TotalTime>
  <Words>2281</Words>
  <Application>Microsoft Office PowerPoint</Application>
  <PresentationFormat>와이드스크린</PresentationFormat>
  <Paragraphs>476</Paragraphs>
  <Slides>81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81</vt:i4>
      </vt:variant>
    </vt:vector>
  </HeadingPairs>
  <TitlesOfParts>
    <vt:vector size="88" baseType="lpstr">
      <vt:lpstr>강원교육튼튼</vt:lpstr>
      <vt:lpstr>나눔고딕</vt:lpstr>
      <vt:lpstr>Pretendard ExtraBold</vt:lpstr>
      <vt:lpstr>Arial</vt:lpstr>
      <vt:lpstr>Pretendard</vt:lpstr>
      <vt:lpstr>나눔스퀘어_ac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이민영</cp:lastModifiedBy>
  <cp:revision>56</cp:revision>
  <dcterms:created xsi:type="dcterms:W3CDTF">2022-01-04T01:34:11Z</dcterms:created>
  <dcterms:modified xsi:type="dcterms:W3CDTF">2022-12-12T09:52:36Z</dcterms:modified>
</cp:coreProperties>
</file>

<file path=docProps/thumbnail.jpeg>
</file>